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58" r:id="rId5"/>
    <p:sldId id="259" r:id="rId6"/>
    <p:sldId id="273" r:id="rId7"/>
    <p:sldId id="275" r:id="rId8"/>
    <p:sldId id="260" r:id="rId9"/>
    <p:sldId id="263" r:id="rId10"/>
    <p:sldId id="265" r:id="rId11"/>
    <p:sldId id="264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7B714-8172-4F54-9590-585539536A5D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A4C6-29C7-424E-9560-BFE162E0D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183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7B714-8172-4F54-9590-585539536A5D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A4C6-29C7-424E-9560-BFE162E0D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289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7B714-8172-4F54-9590-585539536A5D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A4C6-29C7-424E-9560-BFE162E0D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989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7B714-8172-4F54-9590-585539536A5D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A4C6-29C7-424E-9560-BFE162E0D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011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7B714-8172-4F54-9590-585539536A5D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A4C6-29C7-424E-9560-BFE162E0D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056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7B714-8172-4F54-9590-585539536A5D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A4C6-29C7-424E-9560-BFE162E0D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7B714-8172-4F54-9590-585539536A5D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A4C6-29C7-424E-9560-BFE162E0D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60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7B714-8172-4F54-9590-585539536A5D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A4C6-29C7-424E-9560-BFE162E0D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682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7B714-8172-4F54-9590-585539536A5D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A4C6-29C7-424E-9560-BFE162E0D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831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7B714-8172-4F54-9590-585539536A5D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A4C6-29C7-424E-9560-BFE162E0D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329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7B714-8172-4F54-9590-585539536A5D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8A4C6-29C7-424E-9560-BFE162E0D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389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7B714-8172-4F54-9590-585539536A5D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8A4C6-29C7-424E-9560-BFE162E0D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41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champ@wvcan.org" TargetMode="External"/><Relationship Id="rId2" Type="http://schemas.openxmlformats.org/officeDocument/2006/relationships/hyperlink" Target="http://wvcan.org/what-we-do/wv-champ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MDIT</a:t>
            </a:r>
            <a:r>
              <a:rPr lang="en-US" dirty="0" smtClean="0"/>
              <a:t> Medical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336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Myth: The exam is scary and traumatizing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MYTH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sexual abuse medical evaluation will cause the child further emotional distress.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FACT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909580"/>
          </a:xfrm>
        </p:spPr>
        <p:txBody>
          <a:bodyPr>
            <a:normAutofit/>
          </a:bodyPr>
          <a:lstStyle/>
          <a:p>
            <a:r>
              <a:rPr lang="en-US" dirty="0" smtClean="0"/>
              <a:t>Research shows that children most often feel a sense of relief after a medical evaluation</a:t>
            </a:r>
          </a:p>
          <a:p>
            <a:r>
              <a:rPr lang="en-US" dirty="0" smtClean="0"/>
              <a:t>This is an opportunity for the medical provider to dispel any misconceptions they have about their body after abuse</a:t>
            </a:r>
          </a:p>
          <a:p>
            <a:r>
              <a:rPr lang="en-US" dirty="0" smtClean="0"/>
              <a:t>Again, the child can refuse any part of the exam</a:t>
            </a:r>
          </a:p>
        </p:txBody>
      </p:sp>
    </p:spTree>
    <p:extLst>
      <p:ext uri="{BB962C8B-B14F-4D97-AF65-F5344CB8AC3E}">
        <p14:creationId xmlns:p14="http://schemas.microsoft.com/office/powerpoint/2010/main" val="4144468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Myth: The exam can prove something did or did not happen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MYTH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child sexual abuse medical evaluation can reveal whether a female child is a virgin or not.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FACT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 medical exam alone cannot prove child sexual abuse</a:t>
            </a:r>
          </a:p>
          <a:p>
            <a:r>
              <a:rPr lang="en-US" dirty="0" smtClean="0"/>
              <a:t>There is no test or methodology for determining whether or not a female child has had intercourse</a:t>
            </a:r>
          </a:p>
          <a:p>
            <a:r>
              <a:rPr lang="en-US" dirty="0" smtClean="0"/>
              <a:t>It’s normal to be normal—diagnostic findings are rare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946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Myth: An exam is pointless if we can’t collect a rape kit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MYTH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medical evaluation is of no use if the abuse occurred more than 96 hours ago.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FACT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96499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No matter when the abuse occurred, a medical evaluation is always of benefit to the child and is often relevant to the case</a:t>
            </a:r>
          </a:p>
          <a:p>
            <a:r>
              <a:rPr lang="en-US" dirty="0" smtClean="0"/>
              <a:t>The child’s overall health is assessed and any issues, related or un-related to abuse, can be addressed</a:t>
            </a:r>
          </a:p>
          <a:p>
            <a:r>
              <a:rPr lang="en-US" dirty="0" smtClean="0"/>
              <a:t>The child may make additional disclosures to the medical professional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Myth: No findings means nothing happened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MYTH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the sexual abuse examination is normal and there are no forensic findings, then it must mean that no abuse occurred.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FACT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Forensic evidence is found in less than 10% of child sexual abuse cases, but that does not mean that abuse did not occur</a:t>
            </a:r>
          </a:p>
          <a:p>
            <a:r>
              <a:rPr lang="en-US" dirty="0" smtClean="0"/>
              <a:t>An exam may still yield corroborating information and/or evidence</a:t>
            </a:r>
          </a:p>
          <a:p>
            <a:r>
              <a:rPr lang="en-US" dirty="0" smtClean="0"/>
              <a:t>The priority is the health and safety of the child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0484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Myth: All medical providers know how to do these exams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MYTH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Any medical provider can conduct a sexual abuse medical evaluation.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FACT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Research has shown that medical providers without specialized training may be </a:t>
            </a:r>
          </a:p>
          <a:p>
            <a:pPr lvl="1"/>
            <a:r>
              <a:rPr lang="en-US" dirty="0" smtClean="0"/>
              <a:t>less capable of accurately identifying genital structures of children, </a:t>
            </a:r>
          </a:p>
          <a:p>
            <a:pPr lvl="1"/>
            <a:r>
              <a:rPr lang="en-US" dirty="0" smtClean="0"/>
              <a:t>correctly identifying abnormal findings, </a:t>
            </a:r>
          </a:p>
          <a:p>
            <a:pPr lvl="1"/>
            <a:r>
              <a:rPr lang="en-US" dirty="0" smtClean="0"/>
              <a:t>and may not know the evaluation techniques that ensure correct diagnoses and findings</a:t>
            </a:r>
          </a:p>
        </p:txBody>
      </p:sp>
    </p:spTree>
    <p:extLst>
      <p:ext uri="{BB962C8B-B14F-4D97-AF65-F5344CB8AC3E}">
        <p14:creationId xmlns:p14="http://schemas.microsoft.com/office/powerpoint/2010/main" val="6007833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Medical Provider and the Team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3602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know what the exam findings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your team’s provider can’t make it to monthly case review, follow up with any questions you have about their cases</a:t>
            </a:r>
          </a:p>
          <a:p>
            <a:r>
              <a:rPr lang="en-US" dirty="0" smtClean="0"/>
              <a:t>If you would like to learn more about current </a:t>
            </a:r>
            <a:r>
              <a:rPr lang="en-US" dirty="0"/>
              <a:t>exam standards</a:t>
            </a:r>
            <a:r>
              <a:rPr lang="en-US" dirty="0" smtClean="0"/>
              <a:t>, read  </a:t>
            </a:r>
            <a:r>
              <a:rPr lang="en-US" dirty="0"/>
              <a:t>Updated Guidelines for the Medical Assessment and Care </a:t>
            </a:r>
            <a:r>
              <a:rPr lang="en-US" dirty="0" smtClean="0"/>
              <a:t>of Children </a:t>
            </a:r>
            <a:r>
              <a:rPr lang="en-US" dirty="0"/>
              <a:t>Who May Have Been Sexually </a:t>
            </a:r>
            <a:r>
              <a:rPr lang="en-US" dirty="0" smtClean="0"/>
              <a:t>Abused by Adams, et. 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2587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talk to caregivers about the exam?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CAC has access to brochures they can give to caregivers to help them understand the exam</a:t>
            </a:r>
          </a:p>
          <a:p>
            <a:r>
              <a:rPr lang="en-US" dirty="0" smtClean="0"/>
              <a:t>Learn the myths and facts and help families work through their questions</a:t>
            </a:r>
          </a:p>
          <a:p>
            <a:r>
              <a:rPr lang="en-US" dirty="0" smtClean="0"/>
              <a:t>Understand your team’s process for facilitating referrals and information sharing with families</a:t>
            </a:r>
          </a:p>
        </p:txBody>
      </p:sp>
    </p:spTree>
    <p:extLst>
      <p:ext uri="{BB962C8B-B14F-4D97-AF65-F5344CB8AC3E}">
        <p14:creationId xmlns:p14="http://schemas.microsoft.com/office/powerpoint/2010/main" val="23336322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learn more?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http://wvcan.org/what-we-do/wv-champ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has </a:t>
            </a:r>
            <a:r>
              <a:rPr lang="en-US" dirty="0" smtClean="0"/>
              <a:t>information about educational resources and trainings both in person and online</a:t>
            </a:r>
          </a:p>
          <a:p>
            <a:r>
              <a:rPr lang="en-US" dirty="0" smtClean="0"/>
              <a:t>Contact </a:t>
            </a:r>
            <a:r>
              <a:rPr lang="en-US" dirty="0" smtClean="0">
                <a:hlinkClick r:id="rId3"/>
              </a:rPr>
              <a:t>champ@wvcan.org</a:t>
            </a:r>
            <a:r>
              <a:rPr lang="en-US" dirty="0" smtClean="0"/>
              <a:t> if you have any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1021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CAC Contact Info and Logo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MDIT Medical Provider Contact Info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86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Medical in </a:t>
            </a:r>
            <a:r>
              <a:rPr lang="en-US" dirty="0" err="1" smtClean="0"/>
              <a:t>MDIT</a:t>
            </a:r>
            <a:r>
              <a:rPr lang="en-US" dirty="0" smtClean="0"/>
              <a:t>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Ensure the health, safety, and well-being of the child</a:t>
            </a:r>
          </a:p>
          <a:p>
            <a:r>
              <a:rPr lang="en-US" dirty="0" smtClean="0"/>
              <a:t>Evaluate, document, diagnose, and address medical conditions resulting from abuse</a:t>
            </a:r>
          </a:p>
          <a:p>
            <a:r>
              <a:rPr lang="en-US" dirty="0" smtClean="0"/>
              <a:t>Differentiate medical findings that are indicative of abuse from those which may be explained by other medical conditions</a:t>
            </a:r>
          </a:p>
          <a:p>
            <a:r>
              <a:rPr lang="en-US" dirty="0" smtClean="0"/>
              <a:t>Document, diagnose, and address medical conditions unrelated to abuse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496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of Medical in </a:t>
            </a:r>
            <a:r>
              <a:rPr lang="en-US" dirty="0" err="1"/>
              <a:t>MDIT</a:t>
            </a:r>
            <a:r>
              <a:rPr lang="en-US" dirty="0"/>
              <a:t> </a:t>
            </a:r>
            <a:r>
              <a:rPr lang="en-US" dirty="0" smtClean="0"/>
              <a:t>Cases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Assess the child for any developmental, emotional, or behavioral problems needing further evaluation and treatment and make referrals as necessary</a:t>
            </a:r>
          </a:p>
          <a:p>
            <a:r>
              <a:rPr lang="en-US" dirty="0" smtClean="0"/>
              <a:t>Reassure and educate the child and family</a:t>
            </a:r>
          </a:p>
          <a:p>
            <a:r>
              <a:rPr lang="en-US" dirty="0" smtClean="0"/>
              <a:t>Refer for therapy to address the trauma related to the abuse/assault, if not provided by another member of the </a:t>
            </a:r>
            <a:r>
              <a:rPr lang="en-US" dirty="0" err="1" smtClean="0"/>
              <a:t>MDIT</a:t>
            </a:r>
            <a:r>
              <a:rPr lang="en-US" dirty="0" smtClean="0"/>
              <a:t>/CAC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848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kids should get an exam?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child who is a suspected victim of abuse deserves medical evaluation from a specially-trained provider</a:t>
            </a:r>
          </a:p>
          <a:p>
            <a:pPr lvl="1"/>
            <a:r>
              <a:rPr lang="en-US" dirty="0" smtClean="0"/>
              <a:t>Includes children whose exam may not yield forensic evidence</a:t>
            </a:r>
          </a:p>
          <a:p>
            <a:r>
              <a:rPr lang="en-US" dirty="0" smtClean="0"/>
              <a:t>Other considerations to consider making a referral, but not limited to:</a:t>
            </a:r>
          </a:p>
          <a:p>
            <a:pPr lvl="1"/>
            <a:r>
              <a:rPr lang="en-US" dirty="0" smtClean="0"/>
              <a:t>Is there pain or other physical symptoms like discharge or painful urination?</a:t>
            </a:r>
          </a:p>
          <a:p>
            <a:pPr lvl="1"/>
            <a:r>
              <a:rPr lang="en-US" dirty="0" smtClean="0"/>
              <a:t>Was there alleged penile contact or penetration with an object?</a:t>
            </a:r>
          </a:p>
          <a:p>
            <a:pPr lvl="1"/>
            <a:r>
              <a:rPr lang="en-US" dirty="0" smtClean="0"/>
              <a:t>Is the child displaying inappropriately sexualized behaviors?</a:t>
            </a:r>
          </a:p>
          <a:p>
            <a:pPr lvl="1"/>
            <a:r>
              <a:rPr lang="en-US" dirty="0" smtClean="0"/>
              <a:t>Does the child have concerns about his/her body? Does the caregiver?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570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can do the exam?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National Children’s Alliance has set minimum training standards for a medical professional to examine and treat children as part of the </a:t>
            </a:r>
            <a:r>
              <a:rPr lang="en-US" dirty="0" err="1" smtClean="0"/>
              <a:t>MDIT</a:t>
            </a:r>
            <a:r>
              <a:rPr lang="en-US" dirty="0" smtClean="0"/>
              <a:t> response</a:t>
            </a:r>
          </a:p>
          <a:p>
            <a:r>
              <a:rPr lang="en-US" dirty="0" smtClean="0"/>
              <a:t>Your team’s medical partner should minimally be one of the following:</a:t>
            </a:r>
          </a:p>
          <a:p>
            <a:pPr lvl="1"/>
            <a:r>
              <a:rPr lang="en-US" dirty="0" smtClean="0"/>
              <a:t>A child abuse pediatrician (only 2 in WV)</a:t>
            </a:r>
          </a:p>
          <a:p>
            <a:pPr lvl="1"/>
            <a:r>
              <a:rPr lang="en-US" dirty="0" smtClean="0"/>
              <a:t>A physician (MD/DO), nurse practitioner (</a:t>
            </a:r>
            <a:r>
              <a:rPr lang="en-US" dirty="0" err="1" smtClean="0"/>
              <a:t>APRN</a:t>
            </a:r>
            <a:r>
              <a:rPr lang="en-US" dirty="0" smtClean="0"/>
              <a:t>), or physician assistant with at least 16 hours of formal training in the medical evaluation of child sexual abuse</a:t>
            </a:r>
          </a:p>
          <a:p>
            <a:pPr lvl="1"/>
            <a:r>
              <a:rPr lang="en-US" dirty="0" smtClean="0"/>
              <a:t>A Sexual Assault Nurse Examiner (SANE)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372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work in my community?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Acute sexual assault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CAC inputs MOU/protocol information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Non-acute sexual abuse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CAC inputs MOU/protocol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950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work in my community?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Physical Abuse Exams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Any other </a:t>
            </a:r>
            <a:r>
              <a:rPr lang="en-US" dirty="0" err="1" smtClean="0"/>
              <a:t>MDIT</a:t>
            </a:r>
            <a:r>
              <a:rPr lang="en-US" dirty="0" smtClean="0"/>
              <a:t> Medical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79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 Abuse Medical Exams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Myth and Fact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210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Myth: The exam is painful and/or uncomfortable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MYTH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child sexual abuse medical evaluation will be painful for the child and is similar to a well-woman (</a:t>
            </a:r>
            <a:r>
              <a:rPr lang="en-US" dirty="0" err="1" smtClean="0"/>
              <a:t>OBGYN</a:t>
            </a:r>
            <a:r>
              <a:rPr lang="en-US" dirty="0" smtClean="0"/>
              <a:t>) checkup.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FACT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The child’s comfort is critical—he or she may stop the exam</a:t>
            </a:r>
          </a:p>
          <a:p>
            <a:r>
              <a:rPr lang="en-US" dirty="0" smtClean="0"/>
              <a:t>A well-trained provider explains the exam and procedure, and helps the child understand his/her control of the process</a:t>
            </a:r>
          </a:p>
          <a:p>
            <a:r>
              <a:rPr lang="en-US" dirty="0" smtClean="0"/>
              <a:t>Exams of pre-pubertal children are non-invasive (no speculum)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621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940</Words>
  <Application>Microsoft Office PowerPoint</Application>
  <PresentationFormat>Widescreen</PresentationFormat>
  <Paragraphs>91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MDIT Medical</vt:lpstr>
      <vt:lpstr>Purpose of Medical in MDIT Cases</vt:lpstr>
      <vt:lpstr>Purpose of Medical in MDIT Cases (continued)</vt:lpstr>
      <vt:lpstr>Which kids should get an exam?</vt:lpstr>
      <vt:lpstr>Who can do the exam?</vt:lpstr>
      <vt:lpstr>How does it work in my community?</vt:lpstr>
      <vt:lpstr>How does it work in my community?</vt:lpstr>
      <vt:lpstr>Child Abuse Medical Exams</vt:lpstr>
      <vt:lpstr>Myth: The exam is painful and/or uncomfortable</vt:lpstr>
      <vt:lpstr>Myth: The exam is scary and traumatizing</vt:lpstr>
      <vt:lpstr>Myth: The exam can prove something did or did not happen</vt:lpstr>
      <vt:lpstr>Myth: An exam is pointless if we can’t collect a rape kit</vt:lpstr>
      <vt:lpstr>Myth: No findings means nothing happened</vt:lpstr>
      <vt:lpstr>Myth: All medical providers know how to do these exams</vt:lpstr>
      <vt:lpstr>The Medical Provider and the Team</vt:lpstr>
      <vt:lpstr>How do we know what the exam findings mean?</vt:lpstr>
      <vt:lpstr>How do we talk to caregivers about the exam?</vt:lpstr>
      <vt:lpstr>How do we learn more?</vt:lpstr>
      <vt:lpstr>Thanks!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MDIT Medical</dc:title>
  <dc:creator>Caitlin Smith</dc:creator>
  <cp:lastModifiedBy>PSS</cp:lastModifiedBy>
  <cp:revision>10</cp:revision>
  <dcterms:created xsi:type="dcterms:W3CDTF">2015-10-23T13:34:19Z</dcterms:created>
  <dcterms:modified xsi:type="dcterms:W3CDTF">2017-04-24T17:55:52Z</dcterms:modified>
</cp:coreProperties>
</file>