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71" r:id="rId2"/>
    <p:sldId id="257" r:id="rId3"/>
    <p:sldId id="266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7" r:id="rId12"/>
    <p:sldId id="269" r:id="rId13"/>
    <p:sldId id="272" r:id="rId14"/>
    <p:sldId id="276" r:id="rId15"/>
    <p:sldId id="274" r:id="rId16"/>
    <p:sldId id="278" r:id="rId17"/>
    <p:sldId id="275" r:id="rId18"/>
    <p:sldId id="277" r:id="rId19"/>
    <p:sldId id="273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F60"/>
    <a:srgbClr val="0C64AE"/>
    <a:srgbClr val="FBEBE1"/>
    <a:srgbClr val="4272C4"/>
    <a:srgbClr val="4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9"/>
    <p:restoredTop sz="96327"/>
  </p:normalViewPr>
  <p:slideViewPr>
    <p:cSldViewPr snapToGrid="0" snapToObjects="1">
      <p:cViewPr>
        <p:scale>
          <a:sx n="95" d="100"/>
          <a:sy n="95" d="100"/>
        </p:scale>
        <p:origin x="848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C37BA-82BA-7F42-8617-020CB4485B2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ABAC5-A2AA-E044-B1D5-2B41DEBEC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8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BAC5-A2AA-E044-B1D5-2B41DEBEC7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04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ABAC5-A2AA-E044-B1D5-2B41DEBEC7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59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1553-CD83-5E4A-B0D5-4D518D6AC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E8BF8-EF9C-0B47-B03D-CDECEA968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94B91-72A7-1147-AB8A-9869473D1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E033-47F3-D545-A229-F074DEEC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E1345-8B65-8243-881C-A0BE9D153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9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BBDFE-7567-874E-B9BF-49A2DC05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3E515-A850-DD4B-8969-46CF025FD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4CB1B-B45B-C44C-9E72-0683062D7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3A686-8CB2-ED40-ACAA-22E69E24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7A1A3-3084-CA48-990C-E73CC810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2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51E9E7-D8ED-3A48-932C-93BE01815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1232B-DA58-EF42-AA60-9EF42DAFC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7E1E-0EE3-5242-A5DA-B8EB7250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AE9FA-7A14-D245-9C3A-C0950A654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C4A89-2963-2247-8EE4-8D3BBC28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0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EB64D-D1EC-C94A-991A-A41F5E6A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72AF-68BE-6B47-AABA-13DF92F35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89820-B76E-FF49-90CC-0B62247C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4F73B-ABAD-EA47-A210-E7B8F9FD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AEEB4-9AC5-B948-8F7C-BB58D7C1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45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6AD7-2501-6F4F-B15F-BF872826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12EA8-D9D8-A844-916A-2296CB47D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97786-B3BD-0B49-AFCF-EFE4586B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979A6-C03E-8F42-BE5F-4A68AC2F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F5FD6-5606-0746-8F27-C64293EF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6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361C-413D-0849-BBF9-0AF4E521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DAAA6-E9A3-EC4D-B738-08137EE62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FC98F-8B70-AF4C-894C-622694CB6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94646-1589-9948-A474-EBE73F41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0314A-7B6D-CF49-868D-4756A834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C072F-6BE3-DF4A-BF35-56AB32AF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4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F347-4FDD-CA46-99BE-38D8EEF1E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331D9-AA06-C048-AC01-7DF7328ED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E1504-9A58-7F4F-9359-435101968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DF693-42FF-6F46-BEC1-55A815E09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C3224-EE84-3B44-BE66-2C0ECAE3BB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336662-7BCC-5443-9119-1C2B0543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44622B-69E0-AE4A-88BE-4C989B147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28CD9-A286-C84A-AB07-E40EC686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46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3E94-3714-B844-8D40-14AF582A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FF51E8-B404-7049-B09F-DF6955F9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4D9392-AE21-5E42-AE15-904C4AC0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B4656-069E-2E4D-9863-97541995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5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45DF9-BC04-5347-B594-1598C228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7BC9A-3F4A-1C44-B92A-2A704926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41153-F661-0F48-BBF1-2F73ABF8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FF93-AEA4-0345-B7EC-8015CB72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CD814-4DED-F043-9838-D34E87ECB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7BF99-897F-8D43-A5FD-5DAA818E7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A8579-3403-AE42-8A17-720B68E9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2E9A5-A726-574D-82AF-E8FD1403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717C1-D212-DA4E-89F0-B05A0605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8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D372-D2A5-FD42-B35E-8FA26AD8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244B07-956D-4249-A0FB-8FF55786D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9062C-C951-7142-8545-D470D057A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D13D4-5B7F-964E-9B42-76C33701E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F0D66-441E-994A-BBF2-7D6F51D5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861A9-3B66-9346-BE01-74617E3F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3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56B0C-72D3-DA4E-AD1A-16ED9670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6BEB-83A1-C64F-9436-5203DEC9F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0EE62-4549-A547-9C2A-89338E47F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B082B-3ECA-AB45-B173-F51050079F0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E856D-2C16-AE41-A82E-D75266720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82115-BA88-E847-86CD-D3BBBC19E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9C0D6-819D-F24F-97E8-9E015F53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D8AAE81A-9EC0-3C4A-865F-394DE677E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9" t="10484" r="5373" b="8663"/>
          <a:stretch/>
        </p:blipFill>
        <p:spPr>
          <a:xfrm>
            <a:off x="0" y="0"/>
            <a:ext cx="12192001" cy="48438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11E27E-0A14-7645-A0C8-F4EDED5985A9}"/>
              </a:ext>
            </a:extLst>
          </p:cNvPr>
          <p:cNvSpPr/>
          <p:nvPr/>
        </p:nvSpPr>
        <p:spPr>
          <a:xfrm>
            <a:off x="0" y="4843849"/>
            <a:ext cx="12192000" cy="20141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12930-27D9-7347-80BD-81DD9C5EB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94776"/>
            <a:ext cx="4379259" cy="2254298"/>
          </a:xfrm>
        </p:spPr>
        <p:txBody>
          <a:bodyPr>
            <a:noAutofit/>
          </a:bodyPr>
          <a:lstStyle/>
          <a:p>
            <a:pPr algn="l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League Gothic" pitchFamily="2" charset="77"/>
                <a:cs typeface="Aharoni" panose="020F0502020204030204" pitchFamily="34" charset="0"/>
              </a:rPr>
              <a:t>Presentation Template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1E800-BCD3-114F-9814-39A031B23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0562" y="5310743"/>
            <a:ext cx="9144000" cy="1655762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10"/>
              </a:spcBef>
            </a:pPr>
            <a:r>
              <a:rPr lang="en-US" sz="2800" dirty="0">
                <a:solidFill>
                  <a:schemeClr val="bg1"/>
                </a:solidFill>
                <a:latin typeface="Judson" panose="02000603000000000000" pitchFamily="2" charset="0"/>
              </a:rPr>
              <a:t>WV Bureau for Juvenile Services &amp; </a:t>
            </a:r>
          </a:p>
          <a:p>
            <a:pPr algn="l">
              <a:lnSpc>
                <a:spcPct val="100000"/>
              </a:lnSpc>
              <a:spcBef>
                <a:spcPts val="10"/>
              </a:spcBef>
            </a:pPr>
            <a:r>
              <a:rPr lang="en-US" sz="2800" dirty="0">
                <a:solidFill>
                  <a:schemeClr val="bg1"/>
                </a:solidFill>
                <a:latin typeface="Judson" panose="02000603000000000000" pitchFamily="2" charset="0"/>
              </a:rPr>
              <a:t>Child Advocacy Centers 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88B43-8FF2-2043-9D6E-A9C7EEEA67B0}"/>
              </a:ext>
            </a:extLst>
          </p:cNvPr>
          <p:cNvSpPr/>
          <p:nvPr/>
        </p:nvSpPr>
        <p:spPr>
          <a:xfrm>
            <a:off x="-1" y="4843849"/>
            <a:ext cx="3048001" cy="2014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F4C8EF-97C1-C146-9BEB-29581D091313}"/>
              </a:ext>
            </a:extLst>
          </p:cNvPr>
          <p:cNvCxnSpPr>
            <a:cxnSpLocks/>
          </p:cNvCxnSpPr>
          <p:nvPr/>
        </p:nvCxnSpPr>
        <p:spPr>
          <a:xfrm>
            <a:off x="6228080" y="3616309"/>
            <a:ext cx="3708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4C941BF-9079-1747-BF0A-BB9C53E77250}"/>
              </a:ext>
            </a:extLst>
          </p:cNvPr>
          <p:cNvSpPr/>
          <p:nvPr/>
        </p:nvSpPr>
        <p:spPr>
          <a:xfrm>
            <a:off x="-1" y="4843849"/>
            <a:ext cx="4195483" cy="2014151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958C56-63B2-1A4B-BEF2-24288A69C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80" y="5460010"/>
            <a:ext cx="2585320" cy="7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0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728FF2B2-3783-A04C-BAD1-4E7C7EE9C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385" t="15872" r="8102" b="19626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41BE0-AAD8-8C4B-A81A-FEAB94CD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92" y="5741375"/>
            <a:ext cx="1901101" cy="568058"/>
          </a:xfrm>
          <a:prstGeom prst="rect">
            <a:avLst/>
          </a:prstGeom>
        </p:spPr>
      </p:pic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E253EDBA-27C7-2F49-BB7C-DD10C5462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58" y="-91440"/>
            <a:ext cx="6047151" cy="704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B84EEC-9312-E047-9AFE-5299115BE4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11795" y="1036247"/>
            <a:ext cx="4033593" cy="40335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576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728FF2B2-3783-A04C-BAD1-4E7C7EE9C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266" t="17400" r="8983" b="180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E41BE0-AAD8-8C4B-A81A-FEAB94CD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7" y="5741375"/>
            <a:ext cx="1901101" cy="568058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8D4A904-7249-8B4E-8314-E62057CE9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887" y="0"/>
            <a:ext cx="807859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FFAAB-D827-4141-984D-DA88767806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7735" y="1697695"/>
            <a:ext cx="3036865" cy="30368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3024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528FABDF-33DA-A54C-8FA9-BC66DA454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2" t="1" r="23938" b="94"/>
          <a:stretch/>
        </p:blipFill>
        <p:spPr>
          <a:xfrm>
            <a:off x="-56029" y="-15758"/>
            <a:ext cx="12304059" cy="6889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2873" y="821406"/>
            <a:ext cx="5486399" cy="5486399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A97F71-C65C-644B-9C04-113763AF2F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94" y="5741375"/>
            <a:ext cx="1877611" cy="5664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7BACBD-5EF5-2E42-9BB3-4A2211C53169}"/>
              </a:ext>
            </a:extLst>
          </p:cNvPr>
          <p:cNvSpPr txBox="1">
            <a:spLocks/>
          </p:cNvSpPr>
          <p:nvPr/>
        </p:nvSpPr>
        <p:spPr>
          <a:xfrm>
            <a:off x="2185419" y="1450171"/>
            <a:ext cx="5302620" cy="3725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League Gothic" pitchFamily="2" charset="77"/>
              </a:rPr>
              <a:t>Together </a:t>
            </a:r>
          </a:p>
          <a:p>
            <a:r>
              <a:rPr lang="en-US" sz="6000" dirty="0">
                <a:solidFill>
                  <a:schemeClr val="bg1"/>
                </a:solidFill>
                <a:latin typeface="League Gothic" pitchFamily="2" charset="77"/>
              </a:rPr>
              <a:t>We Can Grow </a:t>
            </a:r>
          </a:p>
          <a:p>
            <a:r>
              <a:rPr lang="en-US" sz="6000" dirty="0">
                <a:solidFill>
                  <a:schemeClr val="bg1"/>
                </a:solidFill>
                <a:latin typeface="League Gothic" pitchFamily="2" charset="77"/>
              </a:rPr>
              <a:t>This Movement</a:t>
            </a:r>
          </a:p>
        </p:txBody>
      </p:sp>
    </p:spTree>
    <p:extLst>
      <p:ext uri="{BB962C8B-B14F-4D97-AF65-F5344CB8AC3E}">
        <p14:creationId xmlns:p14="http://schemas.microsoft.com/office/powerpoint/2010/main" val="45408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935A89E3-0532-8547-A931-71368AD64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385" t="15872" r="8102" b="19626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7501E0-35E9-8148-93E5-D21A7C235CA5}"/>
              </a:ext>
            </a:extLst>
          </p:cNvPr>
          <p:cNvSpPr txBox="1">
            <a:spLocks/>
          </p:cNvSpPr>
          <p:nvPr/>
        </p:nvSpPr>
        <p:spPr>
          <a:xfrm>
            <a:off x="1313328" y="237099"/>
            <a:ext cx="9144000" cy="2254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1F60"/>
                </a:solidFill>
                <a:latin typeface="League Gothic" pitchFamily="2" charset="77"/>
              </a:rPr>
              <a:t>Example Header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EC2026-9FCE-F046-B004-1D3E8ED47349}"/>
              </a:ext>
            </a:extLst>
          </p:cNvPr>
          <p:cNvSpPr txBox="1">
            <a:spLocks/>
          </p:cNvSpPr>
          <p:nvPr/>
        </p:nvSpPr>
        <p:spPr>
          <a:xfrm>
            <a:off x="1313328" y="1783615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rgbClr val="001F60"/>
                </a:solidFill>
                <a:latin typeface="Judson" panose="02000603000000000000" pitchFamily="2" charset="0"/>
              </a:rPr>
              <a:t>Header Example One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0C2C7F-FA09-8C49-8B1A-25ED8CCEBFC5}"/>
              </a:ext>
            </a:extLst>
          </p:cNvPr>
          <p:cNvSpPr txBox="1">
            <a:spLocks/>
          </p:cNvSpPr>
          <p:nvPr/>
        </p:nvSpPr>
        <p:spPr>
          <a:xfrm>
            <a:off x="1475888" y="2143760"/>
            <a:ext cx="4287370" cy="98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Evenempo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reperentus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rectat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omnisit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atius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quissi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inventi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5AD3A63-E687-D442-B89E-DE08DE012F09}"/>
              </a:ext>
            </a:extLst>
          </p:cNvPr>
          <p:cNvSpPr txBox="1">
            <a:spLocks/>
          </p:cNvSpPr>
          <p:nvPr/>
        </p:nvSpPr>
        <p:spPr>
          <a:xfrm>
            <a:off x="1313328" y="3304272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rgbClr val="001F60"/>
                </a:solidFill>
                <a:latin typeface="Judson" panose="02000603000000000000" pitchFamily="2" charset="0"/>
              </a:rPr>
              <a:t>Header Example Two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5D70944-5572-EC4E-8133-CB7D7B12BF91}"/>
              </a:ext>
            </a:extLst>
          </p:cNvPr>
          <p:cNvSpPr txBox="1">
            <a:spLocks/>
          </p:cNvSpPr>
          <p:nvPr/>
        </p:nvSpPr>
        <p:spPr>
          <a:xfrm>
            <a:off x="1475888" y="3664416"/>
            <a:ext cx="4287370" cy="980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reritib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usandek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7BCCF4-8025-824B-A315-A9E8B59AC14C}"/>
              </a:ext>
            </a:extLst>
          </p:cNvPr>
          <p:cNvSpPr txBox="1">
            <a:spLocks/>
          </p:cNvSpPr>
          <p:nvPr/>
        </p:nvSpPr>
        <p:spPr>
          <a:xfrm>
            <a:off x="1313328" y="4824928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rgbClr val="001F60"/>
                </a:solidFill>
                <a:latin typeface="Judson" panose="02000603000000000000" pitchFamily="2" charset="0"/>
              </a:rPr>
              <a:t>Header Example Three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3EAFCAC-C34D-7844-B676-E015A46F4880}"/>
              </a:ext>
            </a:extLst>
          </p:cNvPr>
          <p:cNvSpPr txBox="1">
            <a:spLocks/>
          </p:cNvSpPr>
          <p:nvPr/>
        </p:nvSpPr>
        <p:spPr>
          <a:xfrm>
            <a:off x="1475888" y="5185072"/>
            <a:ext cx="4287370" cy="980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Nreritib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usandel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iquidesti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blabore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occabor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optat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quiae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posape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dentes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acestis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quiberc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324CFE-CCA0-134B-A35E-03E89941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92" y="5741375"/>
            <a:ext cx="1901101" cy="5680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428BC7-A203-D64C-AE2E-A7648A932F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11795" y="1036247"/>
            <a:ext cx="4033593" cy="40335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1474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E03A5A-DF9F-4440-8A7B-C14E045D4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8B4DB1-FF28-374A-8010-26AE69E18417}"/>
              </a:ext>
            </a:extLst>
          </p:cNvPr>
          <p:cNvSpPr/>
          <p:nvPr/>
        </p:nvSpPr>
        <p:spPr>
          <a:xfrm rot="5400000">
            <a:off x="7129259" y="1786142"/>
            <a:ext cx="6848882" cy="327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0B2B9-A453-3F46-B3D4-01C165428BED}"/>
              </a:ext>
            </a:extLst>
          </p:cNvPr>
          <p:cNvSpPr/>
          <p:nvPr/>
        </p:nvSpPr>
        <p:spPr>
          <a:xfrm rot="5400000">
            <a:off x="9709224" y="4375227"/>
            <a:ext cx="1688950" cy="3276600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9002FB-F0F5-E84C-A5DB-494C01B8A1AC}"/>
              </a:ext>
            </a:extLst>
          </p:cNvPr>
          <p:cNvSpPr txBox="1">
            <a:spLocks/>
          </p:cNvSpPr>
          <p:nvPr/>
        </p:nvSpPr>
        <p:spPr>
          <a:xfrm>
            <a:off x="1059182" y="920690"/>
            <a:ext cx="6667498" cy="656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Header Presentation Template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DC7F5AC-B965-084F-9C4A-F42DCA2FC279}"/>
              </a:ext>
            </a:extLst>
          </p:cNvPr>
          <p:cNvSpPr txBox="1">
            <a:spLocks/>
          </p:cNvSpPr>
          <p:nvPr/>
        </p:nvSpPr>
        <p:spPr>
          <a:xfrm>
            <a:off x="1025566" y="1577340"/>
            <a:ext cx="7204036" cy="4541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chemeClr val="bg1"/>
              </a:solidFill>
              <a:latin typeface="Judson" panose="02000603000000000000" pitchFamily="2" charset="0"/>
            </a:endParaRP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Comnisit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atius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quissi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chemeClr val="bg1"/>
              </a:solidFill>
              <a:latin typeface="Judson" panose="02000603000000000000" pitchFamily="2" charset="0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chemeClr val="bg1"/>
              </a:solidFill>
              <a:latin typeface="Judson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590FD1-F52B-F74A-8CF4-6F0ED00C5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893" y="5690789"/>
            <a:ext cx="1877611" cy="56643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2A491FF-78D6-7745-88F2-E7C7BA8F575C}"/>
              </a:ext>
            </a:extLst>
          </p:cNvPr>
          <p:cNvSpPr txBox="1">
            <a:spLocks/>
          </p:cNvSpPr>
          <p:nvPr/>
        </p:nvSpPr>
        <p:spPr>
          <a:xfrm>
            <a:off x="9409691" y="2085857"/>
            <a:ext cx="2257537" cy="295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Opportunity </a:t>
            </a:r>
          </a:p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to Include </a:t>
            </a:r>
          </a:p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Call Outs or</a:t>
            </a:r>
          </a:p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Highlight</a:t>
            </a:r>
          </a:p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Vital Information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5BC5E90-AE84-C34A-95C5-1D0FFA53406B}"/>
              </a:ext>
            </a:extLst>
          </p:cNvPr>
          <p:cNvSpPr txBox="1">
            <a:spLocks/>
          </p:cNvSpPr>
          <p:nvPr/>
        </p:nvSpPr>
        <p:spPr>
          <a:xfrm>
            <a:off x="10023675" y="1100882"/>
            <a:ext cx="1029570" cy="656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League Gothic" pitchFamily="2" charset="77"/>
              </a:rPr>
              <a:t>99%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4B96D4-B455-4340-933D-DD40249F12AA}"/>
              </a:ext>
            </a:extLst>
          </p:cNvPr>
          <p:cNvCxnSpPr>
            <a:cxnSpLocks/>
          </p:cNvCxnSpPr>
          <p:nvPr/>
        </p:nvCxnSpPr>
        <p:spPr>
          <a:xfrm>
            <a:off x="9698268" y="1911045"/>
            <a:ext cx="1680384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439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59CDF2-A36D-ED42-ABF7-88825FBD1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C841B20-C204-C642-B2AE-D0A4FA9969A2}"/>
              </a:ext>
            </a:extLst>
          </p:cNvPr>
          <p:cNvSpPr txBox="1">
            <a:spLocks/>
          </p:cNvSpPr>
          <p:nvPr/>
        </p:nvSpPr>
        <p:spPr>
          <a:xfrm>
            <a:off x="1025566" y="2980749"/>
            <a:ext cx="2918458" cy="360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Judson" panose="02000603000000000000" pitchFamily="2" charset="0"/>
              </a:rPr>
              <a:t>Header Example One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AF9D39F-5143-B54C-B3AF-BFEFBEF6BE81}"/>
              </a:ext>
            </a:extLst>
          </p:cNvPr>
          <p:cNvSpPr txBox="1">
            <a:spLocks/>
          </p:cNvSpPr>
          <p:nvPr/>
        </p:nvSpPr>
        <p:spPr>
          <a:xfrm>
            <a:off x="1025566" y="3340895"/>
            <a:ext cx="2998468" cy="292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Evenempo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reperentus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rectat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omnisit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atius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quissi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B48A652-AE36-E040-AA8A-8089D77C83FD}"/>
              </a:ext>
            </a:extLst>
          </p:cNvPr>
          <p:cNvSpPr txBox="1">
            <a:spLocks/>
          </p:cNvSpPr>
          <p:nvPr/>
        </p:nvSpPr>
        <p:spPr>
          <a:xfrm>
            <a:off x="4419602" y="2980749"/>
            <a:ext cx="2918458" cy="360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Judson" panose="02000603000000000000" pitchFamily="2" charset="0"/>
              </a:rPr>
              <a:t>Header Example Two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4AD39F-A6C0-1848-A05B-3ADC3730D331}"/>
              </a:ext>
            </a:extLst>
          </p:cNvPr>
          <p:cNvSpPr txBox="1">
            <a:spLocks/>
          </p:cNvSpPr>
          <p:nvPr/>
        </p:nvSpPr>
        <p:spPr>
          <a:xfrm>
            <a:off x="4419602" y="3340895"/>
            <a:ext cx="2998468" cy="292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368EDBB-6831-7B4E-BA5C-29E0CC02E1B8}"/>
              </a:ext>
            </a:extLst>
          </p:cNvPr>
          <p:cNvSpPr txBox="1">
            <a:spLocks/>
          </p:cNvSpPr>
          <p:nvPr/>
        </p:nvSpPr>
        <p:spPr>
          <a:xfrm>
            <a:off x="7780022" y="2980749"/>
            <a:ext cx="3249928" cy="360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Judson" panose="02000603000000000000" pitchFamily="2" charset="0"/>
              </a:rPr>
              <a:t>Header Example Three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1779D59-CB40-4D41-8D5E-99B5D07D515D}"/>
              </a:ext>
            </a:extLst>
          </p:cNvPr>
          <p:cNvSpPr txBox="1">
            <a:spLocks/>
          </p:cNvSpPr>
          <p:nvPr/>
        </p:nvSpPr>
        <p:spPr>
          <a:xfrm>
            <a:off x="7780022" y="3727785"/>
            <a:ext cx="2998468" cy="292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endParaRPr lang="en-US" sz="1400" dirty="0">
              <a:solidFill>
                <a:schemeClr val="bg1"/>
              </a:solidFill>
              <a:latin typeface="Judson" panose="02000603000000000000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48DBA66-871D-3740-AEBA-EAFADED73B4E}"/>
              </a:ext>
            </a:extLst>
          </p:cNvPr>
          <p:cNvSpPr txBox="1">
            <a:spLocks/>
          </p:cNvSpPr>
          <p:nvPr/>
        </p:nvSpPr>
        <p:spPr>
          <a:xfrm>
            <a:off x="7820028" y="3346310"/>
            <a:ext cx="2998468" cy="292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Evenempo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reperentus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rectat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omnisit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atius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quissi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9D1A72-3B98-5749-BDB8-116E36841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592" y="5741375"/>
            <a:ext cx="1877611" cy="56643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1CD2C3-C090-5C46-98AC-F7F127616D2A}"/>
              </a:ext>
            </a:extLst>
          </p:cNvPr>
          <p:cNvCxnSpPr>
            <a:cxnSpLocks/>
          </p:cNvCxnSpPr>
          <p:nvPr/>
        </p:nvCxnSpPr>
        <p:spPr>
          <a:xfrm>
            <a:off x="1108362" y="2737655"/>
            <a:ext cx="9654714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A211B98E-F230-E646-A924-7560D52097BE}"/>
              </a:ext>
            </a:extLst>
          </p:cNvPr>
          <p:cNvSpPr txBox="1">
            <a:spLocks/>
          </p:cNvSpPr>
          <p:nvPr/>
        </p:nvSpPr>
        <p:spPr>
          <a:xfrm>
            <a:off x="1059182" y="991806"/>
            <a:ext cx="6667498" cy="656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Example Header Presentation Template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761CD41-379F-5145-B835-A995DB6816C1}"/>
              </a:ext>
            </a:extLst>
          </p:cNvPr>
          <p:cNvSpPr txBox="1">
            <a:spLocks/>
          </p:cNvSpPr>
          <p:nvPr/>
        </p:nvSpPr>
        <p:spPr>
          <a:xfrm>
            <a:off x="1025566" y="1587097"/>
            <a:ext cx="9600870" cy="1562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35255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59CDF2-A36D-ED42-ABF7-88825FBD1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6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4D2BBA-741A-C943-97BF-1B53C6443C51}"/>
              </a:ext>
            </a:extLst>
          </p:cNvPr>
          <p:cNvSpPr txBox="1">
            <a:spLocks/>
          </p:cNvSpPr>
          <p:nvPr/>
        </p:nvSpPr>
        <p:spPr>
          <a:xfrm>
            <a:off x="1059182" y="991806"/>
            <a:ext cx="6667498" cy="656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Example Header Presentation Template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3FE04E8-C8F0-914A-98C7-62A6EFB6EAA6}"/>
              </a:ext>
            </a:extLst>
          </p:cNvPr>
          <p:cNvSpPr txBox="1">
            <a:spLocks/>
          </p:cNvSpPr>
          <p:nvPr/>
        </p:nvSpPr>
        <p:spPr>
          <a:xfrm>
            <a:off x="1025566" y="1587097"/>
            <a:ext cx="9600870" cy="1562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Eet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C841B20-C204-C642-B2AE-D0A4FA9969A2}"/>
              </a:ext>
            </a:extLst>
          </p:cNvPr>
          <p:cNvSpPr txBox="1">
            <a:spLocks/>
          </p:cNvSpPr>
          <p:nvPr/>
        </p:nvSpPr>
        <p:spPr>
          <a:xfrm>
            <a:off x="1059182" y="3157967"/>
            <a:ext cx="4827576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Judson" panose="02000603000000000000" pitchFamily="2" charset="0"/>
              </a:rPr>
              <a:t>Header Example One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AF9D39F-5143-B54C-B3AF-BFEFBEF6BE81}"/>
              </a:ext>
            </a:extLst>
          </p:cNvPr>
          <p:cNvSpPr txBox="1">
            <a:spLocks/>
          </p:cNvSpPr>
          <p:nvPr/>
        </p:nvSpPr>
        <p:spPr>
          <a:xfrm>
            <a:off x="1059182" y="3518112"/>
            <a:ext cx="4451849" cy="292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Evenempo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reperentus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rectat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omnisit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atius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quissi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B48A652-AE36-E040-AA8A-8089D77C83FD}"/>
              </a:ext>
            </a:extLst>
          </p:cNvPr>
          <p:cNvSpPr txBox="1">
            <a:spLocks/>
          </p:cNvSpPr>
          <p:nvPr/>
        </p:nvSpPr>
        <p:spPr>
          <a:xfrm>
            <a:off x="5950914" y="3157967"/>
            <a:ext cx="4827576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Judson" panose="02000603000000000000" pitchFamily="2" charset="0"/>
              </a:rPr>
              <a:t>Header Example Two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A4AD39F-A6C0-1848-A05B-3ADC3730D331}"/>
              </a:ext>
            </a:extLst>
          </p:cNvPr>
          <p:cNvSpPr txBox="1">
            <a:spLocks/>
          </p:cNvSpPr>
          <p:nvPr/>
        </p:nvSpPr>
        <p:spPr>
          <a:xfrm>
            <a:off x="5950914" y="3518112"/>
            <a:ext cx="4451849" cy="292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endParaRPr lang="en-US" sz="1400" dirty="0">
              <a:solidFill>
                <a:schemeClr val="bg1"/>
              </a:solidFill>
              <a:latin typeface="Judson" panose="02000603000000000000" pitchFamily="2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1779D59-CB40-4D41-8D5E-99B5D07D515D}"/>
              </a:ext>
            </a:extLst>
          </p:cNvPr>
          <p:cNvSpPr txBox="1">
            <a:spLocks/>
          </p:cNvSpPr>
          <p:nvPr/>
        </p:nvSpPr>
        <p:spPr>
          <a:xfrm>
            <a:off x="7780022" y="3727785"/>
            <a:ext cx="2998468" cy="292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endParaRPr lang="en-US" sz="1400" dirty="0">
              <a:solidFill>
                <a:schemeClr val="bg1"/>
              </a:solidFill>
              <a:latin typeface="Judson" panose="02000603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9D1A72-3B98-5749-BDB8-116E36841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592" y="5741375"/>
            <a:ext cx="1877611" cy="56643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92BEB7-9495-364B-9C67-41EA17AA6547}"/>
              </a:ext>
            </a:extLst>
          </p:cNvPr>
          <p:cNvCxnSpPr>
            <a:cxnSpLocks/>
          </p:cNvCxnSpPr>
          <p:nvPr/>
        </p:nvCxnSpPr>
        <p:spPr>
          <a:xfrm>
            <a:off x="1108362" y="2945480"/>
            <a:ext cx="9654714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39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5C4E5D-806E-9A4B-AD3C-455B7AE17530}"/>
              </a:ext>
            </a:extLst>
          </p:cNvPr>
          <p:cNvSpPr txBox="1">
            <a:spLocks/>
          </p:cNvSpPr>
          <p:nvPr/>
        </p:nvSpPr>
        <p:spPr>
          <a:xfrm>
            <a:off x="1025566" y="717104"/>
            <a:ext cx="6667498" cy="656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1F60"/>
                </a:solidFill>
                <a:latin typeface="League Gothic" pitchFamily="2" charset="77"/>
              </a:rPr>
              <a:t>Example Header Copy Template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1574E04-8FC2-9443-ADBD-8FF3F0302570}"/>
              </a:ext>
            </a:extLst>
          </p:cNvPr>
          <p:cNvSpPr txBox="1">
            <a:spLocks/>
          </p:cNvSpPr>
          <p:nvPr/>
        </p:nvSpPr>
        <p:spPr>
          <a:xfrm>
            <a:off x="1025566" y="1430904"/>
            <a:ext cx="9600869" cy="476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reritib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usandek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</a:t>
            </a: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rgbClr val="001F60"/>
              </a:solidFill>
              <a:latin typeface="Judson" panose="02000603000000000000" pitchFamily="2" charset="0"/>
            </a:endParaRP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Nreritib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usandel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iquidesti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blabore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occabor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optat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quiae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posape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dentes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acestis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quiberc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</a:t>
            </a: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rgbClr val="001F60"/>
              </a:solidFill>
              <a:latin typeface="Judson" panose="02000603000000000000" pitchFamily="2" charset="0"/>
            </a:endParaRP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reritib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usandek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Ut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reritib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usandek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</a:t>
            </a: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rgbClr val="001F60"/>
              </a:solidFill>
              <a:latin typeface="Judson" panose="02000603000000000000" pitchFamily="2" charset="0"/>
            </a:endParaRP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rgbClr val="001F60"/>
              </a:solidFill>
              <a:latin typeface="Judson" panose="02000603000000000000" pitchFamily="2" charset="0"/>
            </a:endParaRP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rgbClr val="001F60"/>
              </a:solidFill>
              <a:latin typeface="Judson" panose="02000603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2A489-EC3D-A44C-BA7E-53B3F971E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592" y="5741375"/>
            <a:ext cx="1901101" cy="5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4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8B4DB1-FF28-374A-8010-26AE69E18417}"/>
              </a:ext>
            </a:extLst>
          </p:cNvPr>
          <p:cNvSpPr/>
          <p:nvPr/>
        </p:nvSpPr>
        <p:spPr>
          <a:xfrm rot="5400000">
            <a:off x="7129259" y="1786142"/>
            <a:ext cx="6848882" cy="327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0B2B9-A453-3F46-B3D4-01C165428BED}"/>
              </a:ext>
            </a:extLst>
          </p:cNvPr>
          <p:cNvSpPr/>
          <p:nvPr/>
        </p:nvSpPr>
        <p:spPr>
          <a:xfrm rot="5400000">
            <a:off x="9709224" y="4375227"/>
            <a:ext cx="1688950" cy="3276600"/>
          </a:xfrm>
          <a:prstGeom prst="rect">
            <a:avLst/>
          </a:prstGeom>
          <a:solidFill>
            <a:srgbClr val="00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590FD1-F52B-F74A-8CF4-6F0ED00C5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893" y="5690789"/>
            <a:ext cx="1877611" cy="56643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2A491FF-78D6-7745-88F2-E7C7BA8F575C}"/>
              </a:ext>
            </a:extLst>
          </p:cNvPr>
          <p:cNvSpPr txBox="1">
            <a:spLocks/>
          </p:cNvSpPr>
          <p:nvPr/>
        </p:nvSpPr>
        <p:spPr>
          <a:xfrm>
            <a:off x="9409691" y="1340818"/>
            <a:ext cx="2257537" cy="3567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Opportunity </a:t>
            </a:r>
          </a:p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to Include </a:t>
            </a:r>
          </a:p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Call Outs or</a:t>
            </a:r>
          </a:p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Highlight</a:t>
            </a:r>
          </a:p>
          <a:p>
            <a:pPr marL="0" indent="0" algn="ctr">
              <a:lnSpc>
                <a:spcPts val="2800"/>
              </a:lnSpc>
              <a:spcBef>
                <a:spcPts val="1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Judson" panose="02000603000000000000" pitchFamily="2" charset="0"/>
              </a:rPr>
              <a:t>Vital Information or Impressive STAT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61430D-E2D9-0541-9923-C61878866D5A}"/>
              </a:ext>
            </a:extLst>
          </p:cNvPr>
          <p:cNvSpPr txBox="1">
            <a:spLocks/>
          </p:cNvSpPr>
          <p:nvPr/>
        </p:nvSpPr>
        <p:spPr>
          <a:xfrm>
            <a:off x="1025566" y="805696"/>
            <a:ext cx="6667498" cy="656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1F60"/>
                </a:solidFill>
                <a:latin typeface="League Gothic" pitchFamily="2" charset="77"/>
              </a:rPr>
              <a:t>Example Header Copy Template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D24AA86-1FB0-9F4E-A350-30CC21F79815}"/>
              </a:ext>
            </a:extLst>
          </p:cNvPr>
          <p:cNvSpPr txBox="1">
            <a:spLocks/>
          </p:cNvSpPr>
          <p:nvPr/>
        </p:nvSpPr>
        <p:spPr>
          <a:xfrm>
            <a:off x="1025567" y="1519496"/>
            <a:ext cx="7076484" cy="4767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reritib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usandek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</a:t>
            </a: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rgbClr val="001F60"/>
              </a:solidFill>
              <a:latin typeface="Judson" panose="02000603000000000000" pitchFamily="2" charset="0"/>
            </a:endParaRP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Nreritib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usandel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iquidesti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blabore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occabor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optat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quiae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posape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dentes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acestis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quiberc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</a:t>
            </a: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endParaRPr lang="en-US" sz="1400" dirty="0">
              <a:solidFill>
                <a:srgbClr val="001F60"/>
              </a:solidFill>
              <a:latin typeface="Judson" panose="02000603000000000000" pitchFamily="2" charset="0"/>
            </a:endParaRPr>
          </a:p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3561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7965C04B-7EA5-4E42-B1C1-E32BCD02EB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2" t="1" r="23938" b="94"/>
          <a:stretch/>
        </p:blipFill>
        <p:spPr>
          <a:xfrm rot="10800000">
            <a:off x="-56029" y="-15758"/>
            <a:ext cx="12304059" cy="6889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" t="12987" r="19438" b="5810"/>
          <a:stretch/>
        </p:blipFill>
        <p:spPr>
          <a:xfrm>
            <a:off x="685797" y="967562"/>
            <a:ext cx="4808204" cy="4863747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6293222" y="2225095"/>
            <a:ext cx="5302620" cy="1174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League Gothic" pitchFamily="2" charset="77"/>
              </a:rPr>
              <a:t>Thank you!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42DF9-630A-6C46-A394-8B8128BDB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592" y="5741375"/>
            <a:ext cx="1877611" cy="5664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E8B2E-0B37-1F45-996F-893BCCB00F03}"/>
              </a:ext>
            </a:extLst>
          </p:cNvPr>
          <p:cNvSpPr txBox="1"/>
          <p:nvPr/>
        </p:nvSpPr>
        <p:spPr>
          <a:xfrm>
            <a:off x="6293222" y="3193043"/>
            <a:ext cx="317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Judson" panose="02000603000000000000" pitchFamily="2" charset="0"/>
              </a:rPr>
              <a:t>wvcan.org</a:t>
            </a:r>
            <a:endParaRPr lang="en-US" sz="2000" b="1" dirty="0">
              <a:solidFill>
                <a:schemeClr val="bg1"/>
              </a:solidFill>
              <a:latin typeface="Judson" panose="02000603000000000000" pitchFamily="2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latin typeface="Judson" panose="02000603000000000000" pitchFamily="2" charset="0"/>
              </a:rPr>
              <a:t>info@wvcan.org</a:t>
            </a:r>
            <a:endParaRPr lang="en-US" sz="2000" b="1" dirty="0">
              <a:solidFill>
                <a:schemeClr val="bg1"/>
              </a:solidFill>
              <a:latin typeface="Judson" panose="02000603000000000000" pitchFamily="2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Judson" panose="02000603000000000000" pitchFamily="2" charset="0"/>
              </a:rPr>
              <a:t>304.414.4455</a:t>
            </a:r>
          </a:p>
        </p:txBody>
      </p:sp>
    </p:spTree>
    <p:extLst>
      <p:ext uri="{BB962C8B-B14F-4D97-AF65-F5344CB8AC3E}">
        <p14:creationId xmlns:p14="http://schemas.microsoft.com/office/powerpoint/2010/main" val="417818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528FABDF-33DA-A54C-8FA9-BC66DA454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t="-8351" r="23938" b="95"/>
          <a:stretch/>
        </p:blipFill>
        <p:spPr>
          <a:xfrm>
            <a:off x="-56029" y="-591671"/>
            <a:ext cx="12304059" cy="7465429"/>
          </a:xfrm>
          <a:prstGeom prst="rect">
            <a:avLst/>
          </a:prstGeom>
        </p:spPr>
      </p:pic>
      <p:pic>
        <p:nvPicPr>
          <p:cNvPr id="11" name="Picture 10" descr="A child blowing bubbles&#10;&#10;Description automatically generated with medium confidence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873" y="685799"/>
            <a:ext cx="5486399" cy="5486399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1905002" y="1740655"/>
            <a:ext cx="3002278" cy="1286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What Is a Child</a:t>
            </a:r>
            <a:br>
              <a:rPr lang="en-US" dirty="0">
                <a:solidFill>
                  <a:schemeClr val="bg1"/>
                </a:solidFill>
                <a:latin typeface="League Gothic" pitchFamily="2" charset="77"/>
              </a:rPr>
            </a:br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Advocacy Center?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1871386" y="3027293"/>
            <a:ext cx="4143933" cy="2296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A child advocacy center (CAC) is a safe, child-friendly facility where child protection, criminal justice, and child treatment professionals work together to investigate abuse, hold offenders accountable, and help children heal. In the darkest moments, a CAC creates a safe environment for children to tell their story and begin their path to healing.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A97F71-C65C-644B-9C04-113763AF2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94" y="5741375"/>
            <a:ext cx="1877611" cy="5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82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wimming underwater&#10;&#10;Description automatically generated with low confidence">
            <a:extLst>
              <a:ext uri="{FF2B5EF4-FFF2-40B4-BE49-F238E27FC236}">
                <a16:creationId xmlns:a16="http://schemas.microsoft.com/office/drawing/2014/main" id="{6D3D9F90-D649-BC49-8C42-40DB57037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80606" cy="6914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12930-27D9-7347-80BD-81DD9C5EB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080" y="2301851"/>
            <a:ext cx="4379259" cy="2254298"/>
          </a:xfrm>
        </p:spPr>
        <p:txBody>
          <a:bodyPr>
            <a:noAutofit/>
          </a:bodyPr>
          <a:lstStyle/>
          <a:p>
            <a:pPr algn="l"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  <a:latin typeface="League Gothic" pitchFamily="2" charset="77"/>
                <a:cs typeface="Aharoni" panose="020F0502020204030204" pitchFamily="34" charset="0"/>
              </a:rPr>
              <a:t>Presentation Template 2022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F4C8EF-97C1-C146-9BEB-29581D091313}"/>
              </a:ext>
            </a:extLst>
          </p:cNvPr>
          <p:cNvCxnSpPr>
            <a:cxnSpLocks/>
          </p:cNvCxnSpPr>
          <p:nvPr/>
        </p:nvCxnSpPr>
        <p:spPr>
          <a:xfrm>
            <a:off x="937160" y="4623384"/>
            <a:ext cx="3708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0B958C56-63B2-1A4B-BEF2-24288A69C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80" y="5460010"/>
            <a:ext cx="2585320" cy="7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7965C04B-7EA5-4E42-B1C1-E32BCD02E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t="1" r="23938" b="94"/>
          <a:stretch/>
        </p:blipFill>
        <p:spPr>
          <a:xfrm rot="10800000">
            <a:off x="-56029" y="-15758"/>
            <a:ext cx="12304059" cy="6889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381" y="685799"/>
            <a:ext cx="5486399" cy="5486399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6476999" y="2016124"/>
            <a:ext cx="3876041" cy="674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Example Header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6443383" y="2690544"/>
            <a:ext cx="4021417" cy="23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Evenempo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reperentus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rectat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omnisit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atius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quissi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42DF9-630A-6C46-A394-8B8128BDB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592" y="5741375"/>
            <a:ext cx="1877611" cy="5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4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7CD539E3-5482-CB4B-9A3B-B74051F2C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385" t="15872" r="8102" b="19626"/>
          <a:stretch/>
        </p:blipFill>
        <p:spPr>
          <a:xfrm rot="10800000"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48A45-AE89-1D47-BF92-A94EA182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2873" y="685799"/>
            <a:ext cx="5486399" cy="5486399"/>
          </a:xfrm>
          <a:prstGeom prst="ellipse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FFC41BE-CEE2-8247-B53E-2C56F615CCE2}"/>
              </a:ext>
            </a:extLst>
          </p:cNvPr>
          <p:cNvSpPr txBox="1">
            <a:spLocks/>
          </p:cNvSpPr>
          <p:nvPr/>
        </p:nvSpPr>
        <p:spPr>
          <a:xfrm>
            <a:off x="1871386" y="1767840"/>
            <a:ext cx="4143933" cy="1030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1F60"/>
                </a:solidFill>
                <a:latin typeface="League Gothic" pitchFamily="2" charset="77"/>
              </a:rPr>
              <a:t>Example Header</a:t>
            </a:r>
            <a:br>
              <a:rPr lang="en-US" dirty="0">
                <a:solidFill>
                  <a:srgbClr val="001F60"/>
                </a:solidFill>
                <a:latin typeface="League Gothic" pitchFamily="2" charset="77"/>
              </a:rPr>
            </a:br>
            <a:r>
              <a:rPr lang="en-US" dirty="0">
                <a:solidFill>
                  <a:srgbClr val="001F60"/>
                </a:solidFill>
                <a:latin typeface="League Gothic" pitchFamily="2" charset="77"/>
              </a:rPr>
              <a:t>Presentation Template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F604026-8FC1-764D-9E12-0BDDF62561CC}"/>
              </a:ext>
            </a:extLst>
          </p:cNvPr>
          <p:cNvSpPr txBox="1">
            <a:spLocks/>
          </p:cNvSpPr>
          <p:nvPr/>
        </p:nvSpPr>
        <p:spPr>
          <a:xfrm>
            <a:off x="1871386" y="2959487"/>
            <a:ext cx="4143933" cy="3078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A child advocacy center (CAC) is a safe, child-friendly facility where child protection, criminal justice, and child treatment professionals work together to investigate abuse, hold offenders accountable, and help children heal. In the darkest moments, a CAC creates a safe environment for children to tell their story and begin their path to healing.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996C7-D0EE-2B44-893E-DFB4F71E5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48" y="5741375"/>
            <a:ext cx="1901101" cy="5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36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0D9B81-BB57-6544-9FC8-144742A8838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C5449EA0-DB7D-1042-AE7C-EAD91CC37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840" t="17975" r="17358" b="1797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6443383" y="1406241"/>
            <a:ext cx="2659977" cy="56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1F60"/>
                </a:solidFill>
                <a:latin typeface="League Gothic" pitchFamily="2" charset="77"/>
              </a:rPr>
              <a:t>Example Header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6443383" y="2089490"/>
            <a:ext cx="4143933" cy="3078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Evenempo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reperentus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rectat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omnisit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atius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quissi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inventi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reritib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usandel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iquidesti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blabore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occabor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optat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quiae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posape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dentes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acestis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quiberci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ditatur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, non non </a:t>
            </a:r>
            <a:r>
              <a:rPr lang="en-US" sz="1400" dirty="0" err="1">
                <a:solidFill>
                  <a:srgbClr val="001F60"/>
                </a:solidFill>
                <a:latin typeface="Judson" panose="02000603000000000000" pitchFamily="2" charset="0"/>
              </a:rPr>
              <a:t>evendanda</a:t>
            </a:r>
            <a:r>
              <a:rPr lang="en-US" sz="1400" dirty="0">
                <a:solidFill>
                  <a:srgbClr val="001F60"/>
                </a:solidFill>
                <a:latin typeface="Judson" panose="02000603000000000000" pitchFamily="2" charset="0"/>
              </a:rPr>
              <a:t>.</a:t>
            </a:r>
            <a:endParaRPr lang="en-US" sz="1400" dirty="0">
              <a:solidFill>
                <a:schemeClr val="bg1"/>
              </a:solidFill>
              <a:latin typeface="Judson" panose="02000603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26A5AF-D9BF-5D47-BC10-D30937132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92" y="5741375"/>
            <a:ext cx="1901101" cy="568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2381" y="685799"/>
            <a:ext cx="5486399" cy="54863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891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7938F8D8-1C29-7746-8579-518CF08FF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9" r="16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D4DE83-76D1-6E41-BDC4-0E6BC9C56A32}"/>
              </a:ext>
            </a:extLst>
          </p:cNvPr>
          <p:cNvSpPr txBox="1">
            <a:spLocks/>
          </p:cNvSpPr>
          <p:nvPr/>
        </p:nvSpPr>
        <p:spPr>
          <a:xfrm>
            <a:off x="6530787" y="999888"/>
            <a:ext cx="9144000" cy="2254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Example Header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4879529-E061-6F43-8669-23E5DC5CBC6B}"/>
              </a:ext>
            </a:extLst>
          </p:cNvPr>
          <p:cNvSpPr txBox="1">
            <a:spLocks/>
          </p:cNvSpPr>
          <p:nvPr/>
        </p:nvSpPr>
        <p:spPr>
          <a:xfrm>
            <a:off x="6497171" y="2515732"/>
            <a:ext cx="4287370" cy="3078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Evenempo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reperentus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rectat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omnisit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atius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quissi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reritib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usandel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iquidesti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blabore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occabor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optat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posape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dentes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acestis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quiberc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A77833-D0AF-4941-AC0E-DA0D691A9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94" y="5741375"/>
            <a:ext cx="1877611" cy="5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blue hair&#10;&#10;Description automatically generated with medium confidence">
            <a:extLst>
              <a:ext uri="{FF2B5EF4-FFF2-40B4-BE49-F238E27FC236}">
                <a16:creationId xmlns:a16="http://schemas.microsoft.com/office/drawing/2014/main" id="{104B93DC-09FB-C949-A9BE-B8A28A17F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0" r="26017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7501E0-35E9-8148-93E5-D21A7C235CA5}"/>
              </a:ext>
            </a:extLst>
          </p:cNvPr>
          <p:cNvSpPr txBox="1">
            <a:spLocks/>
          </p:cNvSpPr>
          <p:nvPr/>
        </p:nvSpPr>
        <p:spPr>
          <a:xfrm>
            <a:off x="1313328" y="237099"/>
            <a:ext cx="9144000" cy="2254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Example Header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EC2026-9FCE-F046-B004-1D3E8ED47349}"/>
              </a:ext>
            </a:extLst>
          </p:cNvPr>
          <p:cNvSpPr txBox="1">
            <a:spLocks/>
          </p:cNvSpPr>
          <p:nvPr/>
        </p:nvSpPr>
        <p:spPr>
          <a:xfrm>
            <a:off x="1313328" y="1783615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Judson" panose="02000603000000000000" pitchFamily="2" charset="0"/>
              </a:rPr>
              <a:t>Header Example One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A0C2C7F-FA09-8C49-8B1A-25ED8CCEBFC5}"/>
              </a:ext>
            </a:extLst>
          </p:cNvPr>
          <p:cNvSpPr txBox="1">
            <a:spLocks/>
          </p:cNvSpPr>
          <p:nvPr/>
        </p:nvSpPr>
        <p:spPr>
          <a:xfrm>
            <a:off x="1475888" y="2143760"/>
            <a:ext cx="4287370" cy="98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Evenempo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reperentus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rectat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omnisit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atius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quissi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inventi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nus,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que que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cumque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namus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andi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sequatem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5AD3A63-E687-D442-B89E-DE08DE012F09}"/>
              </a:ext>
            </a:extLst>
          </p:cNvPr>
          <p:cNvSpPr txBox="1">
            <a:spLocks/>
          </p:cNvSpPr>
          <p:nvPr/>
        </p:nvSpPr>
        <p:spPr>
          <a:xfrm>
            <a:off x="1313328" y="3304272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Judson" panose="02000603000000000000" pitchFamily="2" charset="0"/>
              </a:rPr>
              <a:t>Header Example Two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5D70944-5572-EC4E-8133-CB7D7B12BF91}"/>
              </a:ext>
            </a:extLst>
          </p:cNvPr>
          <p:cNvSpPr txBox="1">
            <a:spLocks/>
          </p:cNvSpPr>
          <p:nvPr/>
        </p:nvSpPr>
        <p:spPr>
          <a:xfrm>
            <a:off x="1475888" y="3664416"/>
            <a:ext cx="4287370" cy="980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reritib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usandek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07BCCF4-8025-824B-A315-A9E8B59AC14C}"/>
              </a:ext>
            </a:extLst>
          </p:cNvPr>
          <p:cNvSpPr txBox="1">
            <a:spLocks/>
          </p:cNvSpPr>
          <p:nvPr/>
        </p:nvSpPr>
        <p:spPr>
          <a:xfrm>
            <a:off x="1313328" y="4824928"/>
            <a:ext cx="4287370" cy="360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Judson" panose="02000603000000000000" pitchFamily="2" charset="0"/>
              </a:rPr>
              <a:t>Header Example Three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3EAFCAC-C34D-7844-B676-E015A46F4880}"/>
              </a:ext>
            </a:extLst>
          </p:cNvPr>
          <p:cNvSpPr txBox="1">
            <a:spLocks/>
          </p:cNvSpPr>
          <p:nvPr/>
        </p:nvSpPr>
        <p:spPr>
          <a:xfrm>
            <a:off x="1475888" y="5185072"/>
            <a:ext cx="4287370" cy="980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Nreritib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usandel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iquidesti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blabore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occabor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optat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posape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dentes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acestis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quiberc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F91722-F5F9-3845-9C72-6720A72E8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92" y="5741375"/>
            <a:ext cx="1877611" cy="5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38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528FABDF-33DA-A54C-8FA9-BC66DA454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t="1" r="23938" b="94"/>
          <a:stretch/>
        </p:blipFill>
        <p:spPr>
          <a:xfrm>
            <a:off x="-56029" y="-15758"/>
            <a:ext cx="12304059" cy="6889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2873" y="685799"/>
            <a:ext cx="5486399" cy="5486399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1905002" y="1275020"/>
            <a:ext cx="4011254" cy="2254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Example Header</a:t>
            </a:r>
            <a:br>
              <a:rPr lang="en-US" dirty="0">
                <a:solidFill>
                  <a:schemeClr val="bg1"/>
                </a:solidFill>
                <a:latin typeface="League Gothic" pitchFamily="2" charset="77"/>
              </a:rPr>
            </a:br>
            <a:r>
              <a:rPr lang="en-US" dirty="0">
                <a:solidFill>
                  <a:schemeClr val="bg1"/>
                </a:solidFill>
                <a:latin typeface="League Gothic" pitchFamily="2" charset="77"/>
              </a:rPr>
              <a:t>Presentation Template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F298861-355A-9D49-9446-90B85A0A3B67}"/>
              </a:ext>
            </a:extLst>
          </p:cNvPr>
          <p:cNvSpPr txBox="1">
            <a:spLocks/>
          </p:cNvSpPr>
          <p:nvPr/>
        </p:nvSpPr>
        <p:spPr>
          <a:xfrm>
            <a:off x="1871386" y="3127611"/>
            <a:ext cx="4044869" cy="2429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200"/>
              </a:spcBef>
              <a:buNone/>
            </a:pP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Expelecus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accus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soluptatio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beat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molessu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ntotate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derum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sapitium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sum,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assusant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sanducium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sumquoditae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odist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autem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facimpero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eaquis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quam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bero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et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officiis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aut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ius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num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conesto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rehent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earum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faceperi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dolumqui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Judson" panose="02000603000000000000" pitchFamily="2" charset="0"/>
              </a:rPr>
              <a:t>nectatiunt</a:t>
            </a:r>
            <a:r>
              <a:rPr lang="en-US" sz="1400" dirty="0">
                <a:solidFill>
                  <a:schemeClr val="bg1"/>
                </a:solidFill>
                <a:latin typeface="Judson" panose="02000603000000000000" pitchFamily="2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A97F71-C65C-644B-9C04-113763AF2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94" y="5741375"/>
            <a:ext cx="1877611" cy="5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7965C04B-7EA5-4E42-B1C1-E32BCD02EB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t="1" r="23938" b="94"/>
          <a:stretch/>
        </p:blipFill>
        <p:spPr>
          <a:xfrm rot="10800000">
            <a:off x="-56029" y="-15758"/>
            <a:ext cx="12304059" cy="6889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9A5D0-60CD-F447-8F9B-77F8BA2F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381" y="685799"/>
            <a:ext cx="5486399" cy="5486399"/>
          </a:xfrm>
          <a:prstGeom prst="ellipse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592492-40E9-ED45-9915-59340A43F071}"/>
              </a:ext>
            </a:extLst>
          </p:cNvPr>
          <p:cNvSpPr txBox="1">
            <a:spLocks/>
          </p:cNvSpPr>
          <p:nvPr/>
        </p:nvSpPr>
        <p:spPr>
          <a:xfrm>
            <a:off x="6293222" y="1568860"/>
            <a:ext cx="5302620" cy="3725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League Gothic" pitchFamily="2" charset="77"/>
              </a:rPr>
              <a:t>Empowering Children. Restoring Hope. </a:t>
            </a:r>
          </a:p>
          <a:p>
            <a:r>
              <a:rPr lang="en-US" sz="6000" dirty="0">
                <a:solidFill>
                  <a:schemeClr val="bg1"/>
                </a:solidFill>
                <a:latin typeface="League Gothic" pitchFamily="2" charset="77"/>
              </a:rPr>
              <a:t>Ending Abuse.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42DF9-630A-6C46-A394-8B8128BDB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8592" y="5741375"/>
            <a:ext cx="1877611" cy="5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55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6AE5BAE3B73C4C9B9A18274596DA6C" ma:contentTypeVersion="13" ma:contentTypeDescription="Create a new document." ma:contentTypeScope="" ma:versionID="bd9cb0166017d2d81cfc008e374ea0dc">
  <xsd:schema xmlns:xsd="http://www.w3.org/2001/XMLSchema" xmlns:xs="http://www.w3.org/2001/XMLSchema" xmlns:p="http://schemas.microsoft.com/office/2006/metadata/properties" xmlns:ns2="12a64dcf-f2d5-4c27-a25e-3a3388577b32" xmlns:ns3="68e67726-b532-4b8d-bb4f-01c81fed4131" targetNamespace="http://schemas.microsoft.com/office/2006/metadata/properties" ma:root="true" ma:fieldsID="9db438f948a20a89add91a74ff2109ea" ns2:_="" ns3:_="">
    <xsd:import namespace="12a64dcf-f2d5-4c27-a25e-3a3388577b32"/>
    <xsd:import namespace="68e67726-b532-4b8d-bb4f-01c81fed41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4dcf-f2d5-4c27-a25e-3a3388577b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67726-b532-4b8d-bb4f-01c81fed413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8e67726-b532-4b8d-bb4f-01c81fed4131">
      <UserInfo>
        <DisplayName>Grace Stewart</DisplayName>
        <AccountId>113</AccountId>
        <AccountType/>
      </UserInfo>
      <UserInfo>
        <DisplayName>Kate Flack</DisplayName>
        <AccountId>15</AccountId>
        <AccountType/>
      </UserInfo>
      <UserInfo>
        <DisplayName>Olivia Hubbard</DisplayName>
        <AccountId>12</AccountId>
        <AccountType/>
      </UserInfo>
      <UserInfo>
        <DisplayName>Jesse Sowards</DisplayName>
        <AccountId>798</AccountId>
        <AccountType/>
      </UserInfo>
      <UserInfo>
        <DisplayName>Caitlin Smith</DisplayName>
        <AccountId>13</AccountId>
        <AccountType/>
      </UserInfo>
      <UserInfo>
        <DisplayName>Charlie Persinger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FCF6440-61CF-4CAE-AEAB-6E940320D644}"/>
</file>

<file path=customXml/itemProps2.xml><?xml version="1.0" encoding="utf-8"?>
<ds:datastoreItem xmlns:ds="http://schemas.openxmlformats.org/officeDocument/2006/customXml" ds:itemID="{614CB2CA-25B8-4C54-8029-F263F4B9BEA8}"/>
</file>

<file path=customXml/itemProps3.xml><?xml version="1.0" encoding="utf-8"?>
<ds:datastoreItem xmlns:ds="http://schemas.openxmlformats.org/officeDocument/2006/customXml" ds:itemID="{6BC7AEDA-8C6C-457B-A608-987EB5B0FB2F}"/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1400</Words>
  <Application>Microsoft Macintosh PowerPoint</Application>
  <PresentationFormat>Widescreen</PresentationFormat>
  <Paragraphs>86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Judson</vt:lpstr>
      <vt:lpstr>League Gothic</vt:lpstr>
      <vt:lpstr>Office Theme</vt:lpstr>
      <vt:lpstr>Presentation Template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 Template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2022</dc:title>
  <dc:creator>Matt Cheuvront</dc:creator>
  <cp:lastModifiedBy>Matt Cheuvront</cp:lastModifiedBy>
  <cp:revision>11</cp:revision>
  <dcterms:created xsi:type="dcterms:W3CDTF">2022-02-25T19:36:31Z</dcterms:created>
  <dcterms:modified xsi:type="dcterms:W3CDTF">2022-03-17T13:30:41Z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0x010100E66AE5BAE3B73C4C9B9A18274596DA6C</vt:lpwstr>
  </property>
</Properties>
</file>