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71" r:id="rId5"/>
    <p:sldId id="257" r:id="rId6"/>
    <p:sldId id="259" r:id="rId7"/>
    <p:sldId id="266" r:id="rId8"/>
    <p:sldId id="272" r:id="rId9"/>
    <p:sldId id="264" r:id="rId10"/>
    <p:sldId id="260" r:id="rId11"/>
    <p:sldId id="269" r:id="rId12"/>
    <p:sldId id="276" r:id="rId13"/>
    <p:sldId id="262" r:id="rId14"/>
    <p:sldId id="267" r:id="rId15"/>
    <p:sldId id="277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F60"/>
    <a:srgbClr val="4372C4"/>
    <a:srgbClr val="0C64AE"/>
    <a:srgbClr val="FBEBE1"/>
    <a:srgbClr val="42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818B2E-B80D-4449-BDD7-C8D091A2641C}" v="15" dt="2022-10-19T14:54:21.824"/>
    <p1510:client id="{6DBA04B2-5FAE-F940-91FD-D877F4F02071}" v="159" dt="2022-10-19T15:09:57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9"/>
  </p:normalViewPr>
  <p:slideViewPr>
    <p:cSldViewPr snapToGrid="0">
      <p:cViewPr varScale="1">
        <p:scale>
          <a:sx n="101" d="100"/>
          <a:sy n="101" d="100"/>
        </p:scale>
        <p:origin x="10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y Deel" userId="d8735a27-e6ec-43aa-b08e-2f3d55f92b97" providerId="ADAL" clId="{6DBA04B2-5FAE-F940-91FD-D877F4F02071}"/>
    <pc:docChg chg="undo custSel delSld modSld modMainMaster">
      <pc:chgData name="Stacy Deel" userId="d8735a27-e6ec-43aa-b08e-2f3d55f92b97" providerId="ADAL" clId="{6DBA04B2-5FAE-F940-91FD-D877F4F02071}" dt="2022-10-19T15:09:57.983" v="571" actId="1076"/>
      <pc:docMkLst>
        <pc:docMk/>
      </pc:docMkLst>
      <pc:sldChg chg="addSp modSp mod">
        <pc:chgData name="Stacy Deel" userId="d8735a27-e6ec-43aa-b08e-2f3d55f92b97" providerId="ADAL" clId="{6DBA04B2-5FAE-F940-91FD-D877F4F02071}" dt="2022-10-19T15:09:57.983" v="571" actId="1076"/>
        <pc:sldMkLst>
          <pc:docMk/>
          <pc:sldMk cId="2915582348" sldId="257"/>
        </pc:sldMkLst>
        <pc:spChg chg="mod">
          <ac:chgData name="Stacy Deel" userId="d8735a27-e6ec-43aa-b08e-2f3d55f92b97" providerId="ADAL" clId="{6DBA04B2-5FAE-F940-91FD-D877F4F02071}" dt="2022-10-19T15:09:55.193" v="569" actId="1076"/>
          <ac:spMkLst>
            <pc:docMk/>
            <pc:sldMk cId="2915582348" sldId="257"/>
            <ac:spMk id="2" creationId="{25E1BA17-9D87-25D6-F984-A21A85B67F01}"/>
          </ac:spMkLst>
        </pc:spChg>
        <pc:spChg chg="mod">
          <ac:chgData name="Stacy Deel" userId="d8735a27-e6ec-43aa-b08e-2f3d55f92b97" providerId="ADAL" clId="{6DBA04B2-5FAE-F940-91FD-D877F4F02071}" dt="2022-10-18T17:40:34.981" v="345" actId="1076"/>
          <ac:spMkLst>
            <pc:docMk/>
            <pc:sldMk cId="2915582348" sldId="257"/>
            <ac:spMk id="12" creationId="{54592492-40E9-ED45-9915-59340A43F071}"/>
          </ac:spMkLst>
        </pc:spChg>
        <pc:spChg chg="mod">
          <ac:chgData name="Stacy Deel" userId="d8735a27-e6ec-43aa-b08e-2f3d55f92b97" providerId="ADAL" clId="{6DBA04B2-5FAE-F940-91FD-D877F4F02071}" dt="2022-10-18T17:44:59.404" v="391" actId="255"/>
          <ac:spMkLst>
            <pc:docMk/>
            <pc:sldMk cId="2915582348" sldId="257"/>
            <ac:spMk id="13" creationId="{7F298861-355A-9D49-9446-90B85A0A3B67}"/>
          </ac:spMkLst>
        </pc:spChg>
        <pc:picChg chg="add mod">
          <ac:chgData name="Stacy Deel" userId="d8735a27-e6ec-43aa-b08e-2f3d55f92b97" providerId="ADAL" clId="{6DBA04B2-5FAE-F940-91FD-D877F4F02071}" dt="2022-10-19T14:52:28.745" v="427" actId="571"/>
          <ac:picMkLst>
            <pc:docMk/>
            <pc:sldMk cId="2915582348" sldId="257"/>
            <ac:picMk id="3" creationId="{E76F396E-F9FA-22BD-3B0F-FB83C744AA7C}"/>
          </ac:picMkLst>
        </pc:picChg>
        <pc:picChg chg="add mod">
          <ac:chgData name="Stacy Deel" userId="d8735a27-e6ec-43aa-b08e-2f3d55f92b97" providerId="ADAL" clId="{6DBA04B2-5FAE-F940-91FD-D877F4F02071}" dt="2022-10-19T14:55:53.829" v="433" actId="571"/>
          <ac:picMkLst>
            <pc:docMk/>
            <pc:sldMk cId="2915582348" sldId="257"/>
            <ac:picMk id="4" creationId="{B9890468-469A-C7A1-610F-D9D7AD1A0C19}"/>
          </ac:picMkLst>
        </pc:picChg>
        <pc:picChg chg="mod">
          <ac:chgData name="Stacy Deel" userId="d8735a27-e6ec-43aa-b08e-2f3d55f92b97" providerId="ADAL" clId="{6DBA04B2-5FAE-F940-91FD-D877F4F02071}" dt="2022-10-19T15:09:57.983" v="571" actId="1076"/>
          <ac:picMkLst>
            <pc:docMk/>
            <pc:sldMk cId="2915582348" sldId="257"/>
            <ac:picMk id="17" creationId="{528FABDF-33DA-A54C-8FA9-BC66DA454E7A}"/>
          </ac:picMkLst>
        </pc:picChg>
      </pc:sldChg>
      <pc:sldChg chg="modSp mod">
        <pc:chgData name="Stacy Deel" userId="d8735a27-e6ec-43aa-b08e-2f3d55f92b97" providerId="ADAL" clId="{6DBA04B2-5FAE-F940-91FD-D877F4F02071}" dt="2022-10-19T14:11:23.604" v="397" actId="14100"/>
        <pc:sldMkLst>
          <pc:docMk/>
          <pc:sldMk cId="3895636140" sldId="259"/>
        </pc:sldMkLst>
        <pc:spChg chg="mod">
          <ac:chgData name="Stacy Deel" userId="d8735a27-e6ec-43aa-b08e-2f3d55f92b97" providerId="ADAL" clId="{6DBA04B2-5FAE-F940-91FD-D877F4F02071}" dt="2022-10-19T14:11:23.604" v="397" actId="14100"/>
          <ac:spMkLst>
            <pc:docMk/>
            <pc:sldMk cId="3895636140" sldId="259"/>
            <ac:spMk id="7" creationId="{1F604026-8FC1-764D-9E12-0BDDF62561CC}"/>
          </ac:spMkLst>
        </pc:spChg>
        <pc:picChg chg="mod">
          <ac:chgData name="Stacy Deel" userId="d8735a27-e6ec-43aa-b08e-2f3d55f92b97" providerId="ADAL" clId="{6DBA04B2-5FAE-F940-91FD-D877F4F02071}" dt="2022-10-18T17:44:42.419" v="389" actId="1035"/>
          <ac:picMkLst>
            <pc:docMk/>
            <pc:sldMk cId="3895636140" sldId="259"/>
            <ac:picMk id="4" creationId="{0FE63D17-755A-20E2-4AA3-878A56DE830E}"/>
          </ac:picMkLst>
        </pc:picChg>
      </pc:sldChg>
      <pc:sldChg chg="modSp mod">
        <pc:chgData name="Stacy Deel" userId="d8735a27-e6ec-43aa-b08e-2f3d55f92b97" providerId="ADAL" clId="{6DBA04B2-5FAE-F940-91FD-D877F4F02071}" dt="2022-10-18T17:38:56.276" v="325" actId="20577"/>
        <pc:sldMkLst>
          <pc:docMk/>
          <pc:sldMk cId="1760638938" sldId="262"/>
        </pc:sldMkLst>
        <pc:spChg chg="mod">
          <ac:chgData name="Stacy Deel" userId="d8735a27-e6ec-43aa-b08e-2f3d55f92b97" providerId="ADAL" clId="{6DBA04B2-5FAE-F940-91FD-D877F4F02071}" dt="2022-10-18T17:37:56.540" v="306" actId="1076"/>
          <ac:spMkLst>
            <pc:docMk/>
            <pc:sldMk cId="1760638938" sldId="262"/>
            <ac:spMk id="6" creationId="{177501E0-35E9-8148-93E5-D21A7C235CA5}"/>
          </ac:spMkLst>
        </pc:spChg>
        <pc:spChg chg="mod">
          <ac:chgData name="Stacy Deel" userId="d8735a27-e6ec-43aa-b08e-2f3d55f92b97" providerId="ADAL" clId="{6DBA04B2-5FAE-F940-91FD-D877F4F02071}" dt="2022-10-18T17:38:50.254" v="319" actId="20577"/>
          <ac:spMkLst>
            <pc:docMk/>
            <pc:sldMk cId="1760638938" sldId="262"/>
            <ac:spMk id="7" creationId="{CFEC2026-9FCE-F046-B004-1D3E8ED47349}"/>
          </ac:spMkLst>
        </pc:spChg>
        <pc:spChg chg="mod">
          <ac:chgData name="Stacy Deel" userId="d8735a27-e6ec-43aa-b08e-2f3d55f92b97" providerId="ADAL" clId="{6DBA04B2-5FAE-F940-91FD-D877F4F02071}" dt="2022-10-18T17:38:20.246" v="311" actId="255"/>
          <ac:spMkLst>
            <pc:docMk/>
            <pc:sldMk cId="1760638938" sldId="262"/>
            <ac:spMk id="8" creationId="{5A0C2C7F-FA09-8C49-8B1A-25ED8CCEBFC5}"/>
          </ac:spMkLst>
        </pc:spChg>
        <pc:spChg chg="mod">
          <ac:chgData name="Stacy Deel" userId="d8735a27-e6ec-43aa-b08e-2f3d55f92b97" providerId="ADAL" clId="{6DBA04B2-5FAE-F940-91FD-D877F4F02071}" dt="2022-10-18T17:38:56.276" v="325" actId="20577"/>
          <ac:spMkLst>
            <pc:docMk/>
            <pc:sldMk cId="1760638938" sldId="262"/>
            <ac:spMk id="9" creationId="{B5AD3A63-E687-D442-B89E-DE08DE012F09}"/>
          </ac:spMkLst>
        </pc:spChg>
        <pc:spChg chg="mod">
          <ac:chgData name="Stacy Deel" userId="d8735a27-e6ec-43aa-b08e-2f3d55f92b97" providerId="ADAL" clId="{6DBA04B2-5FAE-F940-91FD-D877F4F02071}" dt="2022-10-18T17:38:26.661" v="312" actId="255"/>
          <ac:spMkLst>
            <pc:docMk/>
            <pc:sldMk cId="1760638938" sldId="262"/>
            <ac:spMk id="10" creationId="{05D70944-5572-EC4E-8133-CB7D7B12BF91}"/>
          </ac:spMkLst>
        </pc:spChg>
        <pc:picChg chg="mod">
          <ac:chgData name="Stacy Deel" userId="d8735a27-e6ec-43aa-b08e-2f3d55f92b97" providerId="ADAL" clId="{6DBA04B2-5FAE-F940-91FD-D877F4F02071}" dt="2022-10-18T17:38:42.082" v="315" actId="1076"/>
          <ac:picMkLst>
            <pc:docMk/>
            <pc:sldMk cId="1760638938" sldId="262"/>
            <ac:picMk id="5" creationId="{104B93DC-09FB-C949-A9BE-B8A28A17F9AE}"/>
          </ac:picMkLst>
        </pc:picChg>
      </pc:sldChg>
      <pc:sldChg chg="del">
        <pc:chgData name="Stacy Deel" userId="d8735a27-e6ec-43aa-b08e-2f3d55f92b97" providerId="ADAL" clId="{6DBA04B2-5FAE-F940-91FD-D877F4F02071}" dt="2022-10-18T17:39:53.290" v="333" actId="2696"/>
        <pc:sldMkLst>
          <pc:docMk/>
          <pc:sldMk cId="3715762829" sldId="263"/>
        </pc:sldMkLst>
      </pc:sldChg>
      <pc:sldChg chg="modSp mod">
        <pc:chgData name="Stacy Deel" userId="d8735a27-e6ec-43aa-b08e-2f3d55f92b97" providerId="ADAL" clId="{6DBA04B2-5FAE-F940-91FD-D877F4F02071}" dt="2022-10-18T17:43:14.098" v="360" actId="1076"/>
        <pc:sldMkLst>
          <pc:docMk/>
          <pc:sldMk cId="184387119" sldId="264"/>
        </pc:sldMkLst>
        <pc:spChg chg="mod">
          <ac:chgData name="Stacy Deel" userId="d8735a27-e6ec-43aa-b08e-2f3d55f92b97" providerId="ADAL" clId="{6DBA04B2-5FAE-F940-91FD-D877F4F02071}" dt="2022-10-18T17:42:38.815" v="357" actId="1076"/>
          <ac:spMkLst>
            <pc:docMk/>
            <pc:sldMk cId="184387119" sldId="264"/>
            <ac:spMk id="12" creationId="{54592492-40E9-ED45-9915-59340A43F071}"/>
          </ac:spMkLst>
        </pc:spChg>
        <pc:spChg chg="mod">
          <ac:chgData name="Stacy Deel" userId="d8735a27-e6ec-43aa-b08e-2f3d55f92b97" providerId="ADAL" clId="{6DBA04B2-5FAE-F940-91FD-D877F4F02071}" dt="2022-10-18T17:43:10.178" v="358" actId="255"/>
          <ac:spMkLst>
            <pc:docMk/>
            <pc:sldMk cId="184387119" sldId="264"/>
            <ac:spMk id="13" creationId="{7F298861-355A-9D49-9446-90B85A0A3B67}"/>
          </ac:spMkLst>
        </pc:spChg>
        <pc:picChg chg="mod">
          <ac:chgData name="Stacy Deel" userId="d8735a27-e6ec-43aa-b08e-2f3d55f92b97" providerId="ADAL" clId="{6DBA04B2-5FAE-F940-91FD-D877F4F02071}" dt="2022-10-18T17:43:14.098" v="360" actId="1076"/>
          <ac:picMkLst>
            <pc:docMk/>
            <pc:sldMk cId="184387119" sldId="264"/>
            <ac:picMk id="17" creationId="{528FABDF-33DA-A54C-8FA9-BC66DA454E7A}"/>
          </ac:picMkLst>
        </pc:picChg>
      </pc:sldChg>
      <pc:sldChg chg="modSp mod">
        <pc:chgData name="Stacy Deel" userId="d8735a27-e6ec-43aa-b08e-2f3d55f92b97" providerId="ADAL" clId="{6DBA04B2-5FAE-F940-91FD-D877F4F02071}" dt="2022-10-18T17:44:21.649" v="370" actId="1076"/>
        <pc:sldMkLst>
          <pc:docMk/>
          <pc:sldMk cId="2500143944" sldId="266"/>
        </pc:sldMkLst>
        <pc:spChg chg="mod">
          <ac:chgData name="Stacy Deel" userId="d8735a27-e6ec-43aa-b08e-2f3d55f92b97" providerId="ADAL" clId="{6DBA04B2-5FAE-F940-91FD-D877F4F02071}" dt="2022-10-18T17:44:18.165" v="369" actId="1076"/>
          <ac:spMkLst>
            <pc:docMk/>
            <pc:sldMk cId="2500143944" sldId="266"/>
            <ac:spMk id="12" creationId="{54592492-40E9-ED45-9915-59340A43F071}"/>
          </ac:spMkLst>
        </pc:spChg>
        <pc:spChg chg="mod">
          <ac:chgData name="Stacy Deel" userId="d8735a27-e6ec-43aa-b08e-2f3d55f92b97" providerId="ADAL" clId="{6DBA04B2-5FAE-F940-91FD-D877F4F02071}" dt="2022-10-18T17:44:21.649" v="370" actId="1076"/>
          <ac:spMkLst>
            <pc:docMk/>
            <pc:sldMk cId="2500143944" sldId="266"/>
            <ac:spMk id="13" creationId="{7F298861-355A-9D49-9446-90B85A0A3B67}"/>
          </ac:spMkLst>
        </pc:spChg>
      </pc:sldChg>
      <pc:sldChg chg="modSp mod">
        <pc:chgData name="Stacy Deel" userId="d8735a27-e6ec-43aa-b08e-2f3d55f92b97" providerId="ADAL" clId="{6DBA04B2-5FAE-F940-91FD-D877F4F02071}" dt="2022-10-19T14:14:07.486" v="401" actId="20577"/>
        <pc:sldMkLst>
          <pc:docMk/>
          <pc:sldMk cId="1633024994" sldId="267"/>
        </pc:sldMkLst>
        <pc:spChg chg="mod">
          <ac:chgData name="Stacy Deel" userId="d8735a27-e6ec-43aa-b08e-2f3d55f92b97" providerId="ADAL" clId="{6DBA04B2-5FAE-F940-91FD-D877F4F02071}" dt="2022-10-19T14:14:07.486" v="401" actId="20577"/>
          <ac:spMkLst>
            <pc:docMk/>
            <pc:sldMk cId="1633024994" sldId="267"/>
            <ac:spMk id="4" creationId="{1C1831B2-E425-C953-A651-5CC642107FF9}"/>
          </ac:spMkLst>
        </pc:spChg>
        <pc:spChg chg="mod">
          <ac:chgData name="Stacy Deel" userId="d8735a27-e6ec-43aa-b08e-2f3d55f92b97" providerId="ADAL" clId="{6DBA04B2-5FAE-F940-91FD-D877F4F02071}" dt="2022-10-18T17:32:38.033" v="144" actId="1076"/>
          <ac:spMkLst>
            <pc:docMk/>
            <pc:sldMk cId="1633024994" sldId="267"/>
            <ac:spMk id="10" creationId="{47BC8810-7A00-899B-C00D-7169DB41E2A5}"/>
          </ac:spMkLst>
        </pc:spChg>
        <pc:picChg chg="mod">
          <ac:chgData name="Stacy Deel" userId="d8735a27-e6ec-43aa-b08e-2f3d55f92b97" providerId="ADAL" clId="{6DBA04B2-5FAE-F940-91FD-D877F4F02071}" dt="2022-10-18T17:32:45.767" v="147" actId="1076"/>
          <ac:picMkLst>
            <pc:docMk/>
            <pc:sldMk cId="1633024994" sldId="267"/>
            <ac:picMk id="11" creationId="{728FF2B2-3783-A04C-BAD1-4E7C7EE9C2AA}"/>
          </ac:picMkLst>
        </pc:picChg>
      </pc:sldChg>
      <pc:sldChg chg="modSp mod">
        <pc:chgData name="Stacy Deel" userId="d8735a27-e6ec-43aa-b08e-2f3d55f92b97" providerId="ADAL" clId="{6DBA04B2-5FAE-F940-91FD-D877F4F02071}" dt="2022-10-18T17:33:49.107" v="228" actId="20577"/>
        <pc:sldMkLst>
          <pc:docMk/>
          <pc:sldMk cId="454080967" sldId="269"/>
        </pc:sldMkLst>
        <pc:spChg chg="mod">
          <ac:chgData name="Stacy Deel" userId="d8735a27-e6ec-43aa-b08e-2f3d55f92b97" providerId="ADAL" clId="{6DBA04B2-5FAE-F940-91FD-D877F4F02071}" dt="2022-10-18T17:33:49.107" v="228" actId="20577"/>
          <ac:spMkLst>
            <pc:docMk/>
            <pc:sldMk cId="454080967" sldId="269"/>
            <ac:spMk id="3" creationId="{DC488641-3FF3-88DA-B58B-5A8B46241722}"/>
          </ac:spMkLst>
        </pc:spChg>
      </pc:sldChg>
      <pc:sldChg chg="addSp delSp modSp mod">
        <pc:chgData name="Stacy Deel" userId="d8735a27-e6ec-43aa-b08e-2f3d55f92b97" providerId="ADAL" clId="{6DBA04B2-5FAE-F940-91FD-D877F4F02071}" dt="2022-10-19T15:09:08.179" v="566" actId="1076"/>
        <pc:sldMkLst>
          <pc:docMk/>
          <pc:sldMk cId="791474849" sldId="272"/>
        </pc:sldMkLst>
        <pc:spChg chg="mod">
          <ac:chgData name="Stacy Deel" userId="d8735a27-e6ec-43aa-b08e-2f3d55f92b97" providerId="ADAL" clId="{6DBA04B2-5FAE-F940-91FD-D877F4F02071}" dt="2022-10-19T15:08:11.561" v="511" actId="207"/>
          <ac:spMkLst>
            <pc:docMk/>
            <pc:sldMk cId="791474849" sldId="272"/>
            <ac:spMk id="3" creationId="{91067170-51D7-F562-786D-9806643A755F}"/>
          </ac:spMkLst>
        </pc:spChg>
        <pc:spChg chg="mod">
          <ac:chgData name="Stacy Deel" userId="d8735a27-e6ec-43aa-b08e-2f3d55f92b97" providerId="ADAL" clId="{6DBA04B2-5FAE-F940-91FD-D877F4F02071}" dt="2022-10-19T15:09:08.179" v="566" actId="1076"/>
          <ac:spMkLst>
            <pc:docMk/>
            <pc:sldMk cId="791474849" sldId="272"/>
            <ac:spMk id="5" creationId="{6C66D412-BAEF-03D6-CADC-8D26F4FE5F43}"/>
          </ac:spMkLst>
        </pc:spChg>
        <pc:spChg chg="mod">
          <ac:chgData name="Stacy Deel" userId="d8735a27-e6ec-43aa-b08e-2f3d55f92b97" providerId="ADAL" clId="{6DBA04B2-5FAE-F940-91FD-D877F4F02071}" dt="2022-10-19T15:08:16.215" v="521" actId="207"/>
          <ac:spMkLst>
            <pc:docMk/>
            <pc:sldMk cId="791474849" sldId="272"/>
            <ac:spMk id="6" creationId="{177501E0-35E9-8148-93E5-D21A7C235CA5}"/>
          </ac:spMkLst>
        </pc:spChg>
        <pc:spChg chg="mod">
          <ac:chgData name="Stacy Deel" userId="d8735a27-e6ec-43aa-b08e-2f3d55f92b97" providerId="ADAL" clId="{6DBA04B2-5FAE-F940-91FD-D877F4F02071}" dt="2022-10-19T15:09:04.097" v="565" actId="14100"/>
          <ac:spMkLst>
            <pc:docMk/>
            <pc:sldMk cId="791474849" sldId="272"/>
            <ac:spMk id="10" creationId="{05D70944-5572-EC4E-8133-CB7D7B12BF91}"/>
          </ac:spMkLst>
        </pc:spChg>
        <pc:picChg chg="add del mod">
          <ac:chgData name="Stacy Deel" userId="d8735a27-e6ec-43aa-b08e-2f3d55f92b97" providerId="ADAL" clId="{6DBA04B2-5FAE-F940-91FD-D877F4F02071}" dt="2022-10-19T15:08:17.332" v="523" actId="1036"/>
          <ac:picMkLst>
            <pc:docMk/>
            <pc:sldMk cId="791474849" sldId="272"/>
            <ac:picMk id="11" creationId="{935A89E3-0532-8547-A931-71368AD648D1}"/>
          </ac:picMkLst>
        </pc:picChg>
      </pc:sldChg>
      <pc:sldChg chg="modSp mod">
        <pc:chgData name="Stacy Deel" userId="d8735a27-e6ec-43aa-b08e-2f3d55f92b97" providerId="ADAL" clId="{6DBA04B2-5FAE-F940-91FD-D877F4F02071}" dt="2022-10-19T14:18:27.444" v="410" actId="14429"/>
        <pc:sldMkLst>
          <pc:docMk/>
          <pc:sldMk cId="4178184532" sldId="273"/>
        </pc:sldMkLst>
        <pc:spChg chg="mod">
          <ac:chgData name="Stacy Deel" userId="d8735a27-e6ec-43aa-b08e-2f3d55f92b97" providerId="ADAL" clId="{6DBA04B2-5FAE-F940-91FD-D877F4F02071}" dt="2022-10-19T14:14:56.231" v="402" actId="1076"/>
          <ac:spMkLst>
            <pc:docMk/>
            <pc:sldMk cId="4178184532" sldId="273"/>
            <ac:spMk id="2" creationId="{307E8B2E-0B37-1F45-996F-893BCCB00F03}"/>
          </ac:spMkLst>
        </pc:spChg>
        <pc:picChg chg="mod modVis">
          <ac:chgData name="Stacy Deel" userId="d8735a27-e6ec-43aa-b08e-2f3d55f92b97" providerId="ADAL" clId="{6DBA04B2-5FAE-F940-91FD-D877F4F02071}" dt="2022-10-19T14:18:27.444" v="410" actId="14429"/>
          <ac:picMkLst>
            <pc:docMk/>
            <pc:sldMk cId="4178184532" sldId="273"/>
            <ac:picMk id="10" creationId="{7965C04B-7EA5-4E42-B1C1-E32BCD02EB69}"/>
          </ac:picMkLst>
        </pc:picChg>
      </pc:sldChg>
      <pc:sldChg chg="addSp modSp mod">
        <pc:chgData name="Stacy Deel" userId="d8735a27-e6ec-43aa-b08e-2f3d55f92b97" providerId="ADAL" clId="{6DBA04B2-5FAE-F940-91FD-D877F4F02071}" dt="2022-10-19T14:52:23.124" v="425" actId="571"/>
        <pc:sldMkLst>
          <pc:docMk/>
          <pc:sldMk cId="1399277324" sldId="276"/>
        </pc:sldMkLst>
        <pc:spChg chg="mod modVis">
          <ac:chgData name="Stacy Deel" userId="d8735a27-e6ec-43aa-b08e-2f3d55f92b97" providerId="ADAL" clId="{6DBA04B2-5FAE-F940-91FD-D877F4F02071}" dt="2022-10-19T14:24:55.355" v="421" actId="14430"/>
          <ac:spMkLst>
            <pc:docMk/>
            <pc:sldMk cId="1399277324" sldId="276"/>
            <ac:spMk id="6" creationId="{310D9B81-BB57-6544-9FC8-144742A8838A}"/>
          </ac:spMkLst>
        </pc:spChg>
        <pc:spChg chg="mod">
          <ac:chgData name="Stacy Deel" userId="d8735a27-e6ec-43aa-b08e-2f3d55f92b97" providerId="ADAL" clId="{6DBA04B2-5FAE-F940-91FD-D877F4F02071}" dt="2022-10-18T17:34:41.600" v="279" actId="1076"/>
          <ac:spMkLst>
            <pc:docMk/>
            <pc:sldMk cId="1399277324" sldId="276"/>
            <ac:spMk id="12" creationId="{54592492-40E9-ED45-9915-59340A43F071}"/>
          </ac:spMkLst>
        </pc:spChg>
        <pc:spChg chg="mod">
          <ac:chgData name="Stacy Deel" userId="d8735a27-e6ec-43aa-b08e-2f3d55f92b97" providerId="ADAL" clId="{6DBA04B2-5FAE-F940-91FD-D877F4F02071}" dt="2022-10-19T14:13:27.200" v="399" actId="20577"/>
          <ac:spMkLst>
            <pc:docMk/>
            <pc:sldMk cId="1399277324" sldId="276"/>
            <ac:spMk id="13" creationId="{7F298861-355A-9D49-9446-90B85A0A3B67}"/>
          </ac:spMkLst>
        </pc:spChg>
        <pc:picChg chg="add mod">
          <ac:chgData name="Stacy Deel" userId="d8735a27-e6ec-43aa-b08e-2f3d55f92b97" providerId="ADAL" clId="{6DBA04B2-5FAE-F940-91FD-D877F4F02071}" dt="2022-10-19T14:23:32.843" v="414" actId="571"/>
          <ac:picMkLst>
            <pc:docMk/>
            <pc:sldMk cId="1399277324" sldId="276"/>
            <ac:picMk id="4" creationId="{041F511F-EF9A-061A-50C0-6A31B1AEC678}"/>
          </ac:picMkLst>
        </pc:picChg>
        <pc:picChg chg="add mod">
          <ac:chgData name="Stacy Deel" userId="d8735a27-e6ec-43aa-b08e-2f3d55f92b97" providerId="ADAL" clId="{6DBA04B2-5FAE-F940-91FD-D877F4F02071}" dt="2022-10-19T14:23:46.722" v="416" actId="571"/>
          <ac:picMkLst>
            <pc:docMk/>
            <pc:sldMk cId="1399277324" sldId="276"/>
            <ac:picMk id="5" creationId="{AE9024DE-DC50-0436-8C39-01B60062158C}"/>
          </ac:picMkLst>
        </pc:picChg>
        <pc:picChg chg="add mod">
          <ac:chgData name="Stacy Deel" userId="d8735a27-e6ec-43aa-b08e-2f3d55f92b97" providerId="ADAL" clId="{6DBA04B2-5FAE-F940-91FD-D877F4F02071}" dt="2022-10-19T14:52:23.124" v="425" actId="571"/>
          <ac:picMkLst>
            <pc:docMk/>
            <pc:sldMk cId="1399277324" sldId="276"/>
            <ac:picMk id="7" creationId="{501991FB-F923-5399-1538-49700FFDA248}"/>
          </ac:picMkLst>
        </pc:picChg>
        <pc:picChg chg="mod modVis">
          <ac:chgData name="Stacy Deel" userId="d8735a27-e6ec-43aa-b08e-2f3d55f92b97" providerId="ADAL" clId="{6DBA04B2-5FAE-F940-91FD-D877F4F02071}" dt="2022-10-19T14:24:28.773" v="418" actId="14429"/>
          <ac:picMkLst>
            <pc:docMk/>
            <pc:sldMk cId="1399277324" sldId="276"/>
            <ac:picMk id="10" creationId="{C5449EA0-DB7D-1042-AE7C-EAD91CC37FFB}"/>
          </ac:picMkLst>
        </pc:picChg>
      </pc:sldChg>
      <pc:sldChg chg="modSp mod">
        <pc:chgData name="Stacy Deel" userId="d8735a27-e6ec-43aa-b08e-2f3d55f92b97" providerId="ADAL" clId="{6DBA04B2-5FAE-F940-91FD-D877F4F02071}" dt="2022-10-18T17:39:30.630" v="332" actId="1076"/>
        <pc:sldMkLst>
          <pc:docMk/>
          <pc:sldMk cId="1026492324" sldId="277"/>
        </pc:sldMkLst>
        <pc:spChg chg="mod">
          <ac:chgData name="Stacy Deel" userId="d8735a27-e6ec-43aa-b08e-2f3d55f92b97" providerId="ADAL" clId="{6DBA04B2-5FAE-F940-91FD-D877F4F02071}" dt="2022-10-18T17:39:27.543" v="330" actId="20577"/>
          <ac:spMkLst>
            <pc:docMk/>
            <pc:sldMk cId="1026492324" sldId="277"/>
            <ac:spMk id="12" creationId="{54592492-40E9-ED45-9915-59340A43F071}"/>
          </ac:spMkLst>
        </pc:spChg>
        <pc:spChg chg="mod">
          <ac:chgData name="Stacy Deel" userId="d8735a27-e6ec-43aa-b08e-2f3d55f92b97" providerId="ADAL" clId="{6DBA04B2-5FAE-F940-91FD-D877F4F02071}" dt="2022-10-18T17:39:17.547" v="327" actId="1076"/>
          <ac:spMkLst>
            <pc:docMk/>
            <pc:sldMk cId="1026492324" sldId="277"/>
            <ac:spMk id="13" creationId="{7F298861-355A-9D49-9446-90B85A0A3B67}"/>
          </ac:spMkLst>
        </pc:spChg>
        <pc:picChg chg="mod">
          <ac:chgData name="Stacy Deel" userId="d8735a27-e6ec-43aa-b08e-2f3d55f92b97" providerId="ADAL" clId="{6DBA04B2-5FAE-F940-91FD-D877F4F02071}" dt="2022-10-18T17:39:30.630" v="332" actId="1076"/>
          <ac:picMkLst>
            <pc:docMk/>
            <pc:sldMk cId="1026492324" sldId="277"/>
            <ac:picMk id="17" creationId="{528FABDF-33DA-A54C-8FA9-BC66DA454E7A}"/>
          </ac:picMkLst>
        </pc:picChg>
      </pc:sldChg>
      <pc:sldMasterChg chg="addSldLayout delSldLayout modSldLayout">
        <pc:chgData name="Stacy Deel" userId="d8735a27-e6ec-43aa-b08e-2f3d55f92b97" providerId="ADAL" clId="{6DBA04B2-5FAE-F940-91FD-D877F4F02071}" dt="2022-10-19T15:08:25.535" v="528" actId="478"/>
        <pc:sldMasterMkLst>
          <pc:docMk/>
          <pc:sldMasterMk cId="4240445380" sldId="2147483648"/>
        </pc:sldMasterMkLst>
        <pc:sldLayoutChg chg="addSp delSp modSp mod">
          <pc:chgData name="Stacy Deel" userId="d8735a27-e6ec-43aa-b08e-2f3d55f92b97" providerId="ADAL" clId="{6DBA04B2-5FAE-F940-91FD-D877F4F02071}" dt="2022-10-19T15:08:25.535" v="528" actId="478"/>
          <pc:sldLayoutMkLst>
            <pc:docMk/>
            <pc:sldMasterMk cId="4240445380" sldId="2147483648"/>
            <pc:sldLayoutMk cId="1243745833" sldId="2147483650"/>
          </pc:sldLayoutMkLst>
          <pc:spChg chg="add del mod">
            <ac:chgData name="Stacy Deel" userId="d8735a27-e6ec-43aa-b08e-2f3d55f92b97" providerId="ADAL" clId="{6DBA04B2-5FAE-F940-91FD-D877F4F02071}" dt="2022-10-19T15:08:21.550" v="526"/>
            <ac:spMkLst>
              <pc:docMk/>
              <pc:sldMasterMk cId="4240445380" sldId="2147483648"/>
              <pc:sldLayoutMk cId="1243745833" sldId="2147483650"/>
              <ac:spMk id="8" creationId="{366F9C35-EBCF-37E3-6B9F-017D9D19F701}"/>
            </ac:spMkLst>
          </pc:spChg>
          <pc:picChg chg="add del mod">
            <ac:chgData name="Stacy Deel" userId="d8735a27-e6ec-43aa-b08e-2f3d55f92b97" providerId="ADAL" clId="{6DBA04B2-5FAE-F940-91FD-D877F4F02071}" dt="2022-10-19T15:08:25.535" v="528" actId="478"/>
            <ac:picMkLst>
              <pc:docMk/>
              <pc:sldMasterMk cId="4240445380" sldId="2147483648"/>
              <pc:sldLayoutMk cId="1243745833" sldId="2147483650"/>
              <ac:picMk id="7" creationId="{78D1BFB5-FA0D-74E5-BD81-748FFDFA2EC0}"/>
            </ac:picMkLst>
          </pc:picChg>
        </pc:sldLayoutChg>
        <pc:sldLayoutChg chg="addSp delSp modSp add del">
          <pc:chgData name="Stacy Deel" userId="d8735a27-e6ec-43aa-b08e-2f3d55f92b97" providerId="ADAL" clId="{6DBA04B2-5FAE-F940-91FD-D877F4F02071}" dt="2022-10-19T15:08:19.481" v="524"/>
          <pc:sldLayoutMkLst>
            <pc:docMk/>
            <pc:sldMasterMk cId="4240445380" sldId="2147483648"/>
            <pc:sldLayoutMk cId="4141363871" sldId="2147483651"/>
          </pc:sldLayoutMkLst>
          <pc:picChg chg="add del mod">
            <ac:chgData name="Stacy Deel" userId="d8735a27-e6ec-43aa-b08e-2f3d55f92b97" providerId="ADAL" clId="{6DBA04B2-5FAE-F940-91FD-D877F4F02071}" dt="2022-10-19T15:08:19.481" v="524"/>
            <ac:picMkLst>
              <pc:docMk/>
              <pc:sldMasterMk cId="4240445380" sldId="2147483648"/>
              <pc:sldLayoutMk cId="4141363871" sldId="2147483651"/>
              <ac:picMk id="7" creationId="{18E494E7-CE1C-5184-DF17-757D43EE7B5E}"/>
            </ac:picMkLst>
          </pc:picChg>
        </pc:sldLayoutChg>
        <pc:sldLayoutChg chg="new del mod">
          <pc:chgData name="Stacy Deel" userId="d8735a27-e6ec-43aa-b08e-2f3d55f92b97" providerId="ADAL" clId="{6DBA04B2-5FAE-F940-91FD-D877F4F02071}" dt="2022-10-19T14:57:34.365" v="435" actId="11236"/>
          <pc:sldLayoutMkLst>
            <pc:docMk/>
            <pc:sldMasterMk cId="4240445380" sldId="2147483648"/>
            <pc:sldLayoutMk cId="3183492097" sldId="2147483660"/>
          </pc:sldLayoutMkLst>
        </pc:sldLayoutChg>
      </pc:sldMasterChg>
    </pc:docChg>
  </pc:docChgLst>
  <pc:docChgLst>
    <pc:chgData name="Olivia Hubbard" userId="25000e6e-923f-44f7-8be1-7e9b618b07ea" providerId="ADAL" clId="{16818B2E-B80D-4449-BDD7-C8D091A2641C}"/>
    <pc:docChg chg="modSld">
      <pc:chgData name="Olivia Hubbard" userId="25000e6e-923f-44f7-8be1-7e9b618b07ea" providerId="ADAL" clId="{16818B2E-B80D-4449-BDD7-C8D091A2641C}" dt="2022-10-19T14:54:21.825" v="8" actId="14429"/>
      <pc:docMkLst>
        <pc:docMk/>
      </pc:docMkLst>
      <pc:sldChg chg="modSp mod">
        <pc:chgData name="Olivia Hubbard" userId="25000e6e-923f-44f7-8be1-7e9b618b07ea" providerId="ADAL" clId="{16818B2E-B80D-4449-BDD7-C8D091A2641C}" dt="2022-10-19T14:54:21.825" v="8" actId="14429"/>
        <pc:sldMkLst>
          <pc:docMk/>
          <pc:sldMk cId="2915582348" sldId="257"/>
        </pc:sldMkLst>
        <pc:picChg chg="mod modVis">
          <ac:chgData name="Olivia Hubbard" userId="25000e6e-923f-44f7-8be1-7e9b618b07ea" providerId="ADAL" clId="{16818B2E-B80D-4449-BDD7-C8D091A2641C}" dt="2022-10-19T14:54:21.825" v="8" actId="14429"/>
          <ac:picMkLst>
            <pc:docMk/>
            <pc:sldMk cId="2915582348" sldId="257"/>
            <ac:picMk id="17" creationId="{528FABDF-33DA-A54C-8FA9-BC66DA454E7A}"/>
          </ac:picMkLst>
        </pc:picChg>
      </pc:sldChg>
    </pc:docChg>
  </pc:docChgLst>
  <pc:docChgLst>
    <pc:chgData name="Kate Flack" userId="S::kate@wvcan.org::1e321348-0774-4432-add3-7229893d622d" providerId="AD" clId="Web-{BE4E6DDB-F816-2ABE-132A-423C3B17DAC3}"/>
    <pc:docChg chg="modSld">
      <pc:chgData name="Kate Flack" userId="S::kate@wvcan.org::1e321348-0774-4432-add3-7229893d622d" providerId="AD" clId="Web-{BE4E6DDB-F816-2ABE-132A-423C3B17DAC3}" dt="2022-10-18T14:40:38.305" v="22" actId="14100"/>
      <pc:docMkLst>
        <pc:docMk/>
      </pc:docMkLst>
      <pc:sldChg chg="modSp">
        <pc:chgData name="Kate Flack" userId="S::kate@wvcan.org::1e321348-0774-4432-add3-7229893d622d" providerId="AD" clId="Web-{BE4E6DDB-F816-2ABE-132A-423C3B17DAC3}" dt="2022-10-18T14:40:13.960" v="21" actId="20577"/>
        <pc:sldMkLst>
          <pc:docMk/>
          <pc:sldMk cId="1138918374" sldId="260"/>
        </pc:sldMkLst>
        <pc:spChg chg="mod">
          <ac:chgData name="Kate Flack" userId="S::kate@wvcan.org::1e321348-0774-4432-add3-7229893d622d" providerId="AD" clId="Web-{BE4E6DDB-F816-2ABE-132A-423C3B17DAC3}" dt="2022-10-18T14:39:15.628" v="13" actId="1076"/>
          <ac:spMkLst>
            <pc:docMk/>
            <pc:sldMk cId="1138918374" sldId="260"/>
            <ac:spMk id="12" creationId="{54592492-40E9-ED45-9915-59340A43F071}"/>
          </ac:spMkLst>
        </pc:spChg>
        <pc:spChg chg="mod">
          <ac:chgData name="Kate Flack" userId="S::kate@wvcan.org::1e321348-0774-4432-add3-7229893d622d" providerId="AD" clId="Web-{BE4E6DDB-F816-2ABE-132A-423C3B17DAC3}" dt="2022-10-18T14:40:13.960" v="21" actId="20577"/>
          <ac:spMkLst>
            <pc:docMk/>
            <pc:sldMk cId="1138918374" sldId="260"/>
            <ac:spMk id="13" creationId="{7F298861-355A-9D49-9446-90B85A0A3B67}"/>
          </ac:spMkLst>
        </pc:spChg>
      </pc:sldChg>
      <pc:sldChg chg="modSp">
        <pc:chgData name="Kate Flack" userId="S::kate@wvcan.org::1e321348-0774-4432-add3-7229893d622d" providerId="AD" clId="Web-{BE4E6DDB-F816-2ABE-132A-423C3B17DAC3}" dt="2022-10-18T14:36:01.241" v="3" actId="1076"/>
        <pc:sldMkLst>
          <pc:docMk/>
          <pc:sldMk cId="2500143944" sldId="266"/>
        </pc:sldMkLst>
        <pc:spChg chg="mod">
          <ac:chgData name="Kate Flack" userId="S::kate@wvcan.org::1e321348-0774-4432-add3-7229893d622d" providerId="AD" clId="Web-{BE4E6DDB-F816-2ABE-132A-423C3B17DAC3}" dt="2022-10-18T14:36:01.241" v="3" actId="1076"/>
          <ac:spMkLst>
            <pc:docMk/>
            <pc:sldMk cId="2500143944" sldId="266"/>
            <ac:spMk id="12" creationId="{54592492-40E9-ED45-9915-59340A43F071}"/>
          </ac:spMkLst>
        </pc:spChg>
      </pc:sldChg>
      <pc:sldChg chg="modSp">
        <pc:chgData name="Kate Flack" userId="S::kate@wvcan.org::1e321348-0774-4432-add3-7229893d622d" providerId="AD" clId="Web-{BE4E6DDB-F816-2ABE-132A-423C3B17DAC3}" dt="2022-10-18T14:36:24.993" v="10" actId="20577"/>
        <pc:sldMkLst>
          <pc:docMk/>
          <pc:sldMk cId="791474849" sldId="272"/>
        </pc:sldMkLst>
        <pc:spChg chg="mod">
          <ac:chgData name="Kate Flack" userId="S::kate@wvcan.org::1e321348-0774-4432-add3-7229893d622d" providerId="AD" clId="Web-{BE4E6DDB-F816-2ABE-132A-423C3B17DAC3}" dt="2022-10-18T14:36:24.993" v="10" actId="20577"/>
          <ac:spMkLst>
            <pc:docMk/>
            <pc:sldMk cId="791474849" sldId="272"/>
            <ac:spMk id="6" creationId="{177501E0-35E9-8148-93E5-D21A7C235CA5}"/>
          </ac:spMkLst>
        </pc:spChg>
        <pc:picChg chg="mod">
          <ac:chgData name="Kate Flack" userId="S::kate@wvcan.org::1e321348-0774-4432-add3-7229893d622d" providerId="AD" clId="Web-{BE4E6DDB-F816-2ABE-132A-423C3B17DAC3}" dt="2022-10-18T14:36:18.211" v="4" actId="1076"/>
          <ac:picMkLst>
            <pc:docMk/>
            <pc:sldMk cId="791474849" sldId="272"/>
            <ac:picMk id="11" creationId="{935A89E3-0532-8547-A931-71368AD648D1}"/>
          </ac:picMkLst>
        </pc:picChg>
      </pc:sldChg>
      <pc:sldChg chg="modSp">
        <pc:chgData name="Kate Flack" userId="S::kate@wvcan.org::1e321348-0774-4432-add3-7229893d622d" providerId="AD" clId="Web-{BE4E6DDB-F816-2ABE-132A-423C3B17DAC3}" dt="2022-10-18T14:40:38.305" v="22" actId="14100"/>
        <pc:sldMkLst>
          <pc:docMk/>
          <pc:sldMk cId="1399277324" sldId="276"/>
        </pc:sldMkLst>
        <pc:spChg chg="mod">
          <ac:chgData name="Kate Flack" userId="S::kate@wvcan.org::1e321348-0774-4432-add3-7229893d622d" providerId="AD" clId="Web-{BE4E6DDB-F816-2ABE-132A-423C3B17DAC3}" dt="2022-10-18T14:40:38.305" v="22" actId="14100"/>
          <ac:spMkLst>
            <pc:docMk/>
            <pc:sldMk cId="1399277324" sldId="276"/>
            <ac:spMk id="12" creationId="{54592492-40E9-ED45-9915-59340A43F07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C37BA-82BA-7F42-8617-020CB4485B2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ABAC5-A2AA-E044-B1D5-2B41DEBE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8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ABAC5-A2AA-E044-B1D5-2B41DEBEC7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0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ABAC5-A2AA-E044-B1D5-2B41DEBEC7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59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1553-CD83-5E4A-B0D5-4D518D6AC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E8BF8-EF9C-0B47-B03D-CDECEA968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94B91-72A7-1147-AB8A-9869473D1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6E033-47F3-D545-A229-F074DEEC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E1345-8B65-8243-881C-A0BE9D153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9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BBDFE-7567-874E-B9BF-49A2DC05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3E515-A850-DD4B-8969-46CF025FD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4CB1B-B45B-C44C-9E72-0683062D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3A686-8CB2-ED40-ACAA-22E69E24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7A1A3-3084-CA48-990C-E73CC810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2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1E9E7-D8ED-3A48-932C-93BE01815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1232B-DA58-EF42-AA60-9EF42DAFC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D7E1E-0EE3-5242-A5DA-B8EB7250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AE9FA-7A14-D245-9C3A-C0950A654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C4A89-2963-2247-8EE4-8D3BBC28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0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EB64D-D1EC-C94A-991A-A41F5E6A6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72AF-68BE-6B47-AABA-13DF92F35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89820-B76E-FF49-90CC-0B62247C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4F73B-ABAD-EA47-A210-E7B8F9FD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AEEB4-9AC5-B948-8F7C-BB58D7C1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45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66AD7-2501-6F4F-B15F-BF872826C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12EA8-D9D8-A844-916A-2296CB47D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97786-B3BD-0B49-AFCF-EFE4586B8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979A6-C03E-8F42-BE5F-4A68AC2F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F5FD6-5606-0746-8F27-C64293EF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6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361C-413D-0849-BBF9-0AF4E521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DAAA6-E9A3-EC4D-B738-08137EE62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FC98F-8B70-AF4C-894C-622694CB6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94646-1589-9948-A474-EBE73F41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0314A-7B6D-CF49-868D-4756A834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C072F-6BE3-DF4A-BF35-56AB32AF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4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F347-4FDD-CA46-99BE-38D8EEF1E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331D9-AA06-C048-AC01-7DF7328ED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E1504-9A58-7F4F-9359-435101968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CDF693-42FF-6F46-BEC1-55A815E09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C3224-EE84-3B44-BE66-2C0ECAE3BB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336662-7BCC-5443-9119-1C2B0543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44622B-69E0-AE4A-88BE-4C989B147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28CD9-A286-C84A-AB07-E40EC686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4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3E94-3714-B844-8D40-14AF582A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FF51E8-B404-7049-B09F-DF6955F9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D9392-AE21-5E42-AE15-904C4AC0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B4656-069E-2E4D-9863-97541995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5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45DF9-BC04-5347-B594-1598C228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7BC9A-3F4A-1C44-B92A-2A7049261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41153-F661-0F48-BBF1-2F73ABF8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AFF93-AEA4-0345-B7EC-8015CB72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CD814-4DED-F043-9838-D34E87ECB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7BF99-897F-8D43-A5FD-5DAA818E7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A8579-3403-AE42-8A17-720B68E9F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2E9A5-A726-574D-82AF-E8FD1403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717C1-D212-DA4E-89F0-B05A0605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8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AD372-D2A5-FD42-B35E-8FA26AD85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244B07-956D-4249-A0FB-8FF55786D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9062C-C951-7142-8545-D470D057A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D13D4-5B7F-964E-9B42-76C33701E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F0D66-441E-994A-BBF2-7D6F51D5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861A9-3B66-9346-BE01-74617E3F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3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56B0C-72D3-DA4E-AD1A-16ED9670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66BEB-83A1-C64F-9436-5203DEC9F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0EE62-4549-A547-9C2A-89338E47F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B082B-3ECA-AB45-B173-F51050079F0A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E856D-2C16-AE41-A82E-D75266720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82115-BA88-E847-86CD-D3BBBC19E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8AAE81A-9EC0-3C4A-865F-394DE677E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9" t="10484" r="5373" b="8663"/>
          <a:stretch/>
        </p:blipFill>
        <p:spPr>
          <a:xfrm>
            <a:off x="0" y="0"/>
            <a:ext cx="12192001" cy="48438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11E27E-0A14-7645-A0C8-F4EDED5985A9}"/>
              </a:ext>
            </a:extLst>
          </p:cNvPr>
          <p:cNvSpPr/>
          <p:nvPr/>
        </p:nvSpPr>
        <p:spPr>
          <a:xfrm>
            <a:off x="0" y="4843849"/>
            <a:ext cx="12192000" cy="20141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12930-27D9-7347-80BD-81DD9C5EB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94776"/>
            <a:ext cx="4379259" cy="2254298"/>
          </a:xfrm>
        </p:spPr>
        <p:txBody>
          <a:bodyPr>
            <a:noAutofit/>
          </a:bodyPr>
          <a:lstStyle/>
          <a:p>
            <a:pPr algn="l">
              <a:lnSpc>
                <a:spcPts val="6000"/>
              </a:lnSpc>
            </a:pPr>
            <a:r>
              <a:rPr lang="en-US" sz="7200">
                <a:solidFill>
                  <a:schemeClr val="bg1"/>
                </a:solidFill>
                <a:latin typeface="League Gothic" pitchFamily="2" charset="77"/>
                <a:cs typeface="Aharoni" panose="020F0502020204030204" pitchFamily="34" charset="0"/>
              </a:rPr>
              <a:t>The State We’re 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1E800-BCD3-114F-9814-39A031B23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0562" y="5310743"/>
            <a:ext cx="9144000" cy="1655762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10"/>
              </a:spcBef>
            </a:pPr>
            <a:r>
              <a:rPr lang="en-US" sz="2800">
                <a:solidFill>
                  <a:schemeClr val="bg1"/>
                </a:solidFill>
                <a:latin typeface="Judson" panose="02000603000000000000" pitchFamily="2" charset="0"/>
              </a:rPr>
              <a:t>A look at 2022 child abuse statistics </a:t>
            </a:r>
          </a:p>
          <a:p>
            <a:pPr algn="l">
              <a:lnSpc>
                <a:spcPct val="100000"/>
              </a:lnSpc>
              <a:spcBef>
                <a:spcPts val="10"/>
              </a:spcBef>
            </a:pPr>
            <a:r>
              <a:rPr lang="en-US" sz="2800">
                <a:solidFill>
                  <a:schemeClr val="bg1"/>
                </a:solidFill>
                <a:latin typeface="Judson" panose="02000603000000000000" pitchFamily="2" charset="0"/>
              </a:rPr>
              <a:t>in ___ and ___ Counties</a:t>
            </a:r>
          </a:p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88B43-8FF2-2043-9D6E-A9C7EEEA67B0}"/>
              </a:ext>
            </a:extLst>
          </p:cNvPr>
          <p:cNvSpPr/>
          <p:nvPr/>
        </p:nvSpPr>
        <p:spPr>
          <a:xfrm>
            <a:off x="-1" y="4843849"/>
            <a:ext cx="3048001" cy="2014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F4C8EF-97C1-C146-9BEB-29581D091313}"/>
              </a:ext>
            </a:extLst>
          </p:cNvPr>
          <p:cNvCxnSpPr>
            <a:cxnSpLocks/>
          </p:cNvCxnSpPr>
          <p:nvPr/>
        </p:nvCxnSpPr>
        <p:spPr>
          <a:xfrm>
            <a:off x="6228080" y="3616309"/>
            <a:ext cx="3708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4C941BF-9079-1747-BF0A-BB9C53E77250}"/>
              </a:ext>
            </a:extLst>
          </p:cNvPr>
          <p:cNvSpPr/>
          <p:nvPr/>
        </p:nvSpPr>
        <p:spPr>
          <a:xfrm>
            <a:off x="-1" y="4843849"/>
            <a:ext cx="4195483" cy="2014151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  <a:spcBef>
                <a:spcPts val="10"/>
              </a:spcBef>
            </a:pPr>
            <a:endParaRPr lang="en-US" sz="1800">
              <a:solidFill>
                <a:schemeClr val="bg1"/>
              </a:solidFill>
              <a:latin typeface="Judson" panose="02000603000000000000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66BE4C8-636B-2CB8-BDC1-0616EFC3B8B4}"/>
              </a:ext>
            </a:extLst>
          </p:cNvPr>
          <p:cNvSpPr txBox="1">
            <a:spLocks/>
          </p:cNvSpPr>
          <p:nvPr/>
        </p:nvSpPr>
        <p:spPr>
          <a:xfrm>
            <a:off x="573739" y="5395340"/>
            <a:ext cx="3048001" cy="676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0"/>
              </a:spcBef>
            </a:pPr>
            <a:r>
              <a:rPr lang="en-US" sz="2800">
                <a:solidFill>
                  <a:schemeClr val="bg1"/>
                </a:solidFill>
                <a:latin typeface="Judson" panose="02000603000000000000" pitchFamily="2" charset="0"/>
              </a:rPr>
              <a:t>CAC logo goes here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0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blue hair&#10;&#10;Description automatically generated with medium confidence">
            <a:extLst>
              <a:ext uri="{FF2B5EF4-FFF2-40B4-BE49-F238E27FC236}">
                <a16:creationId xmlns:a16="http://schemas.microsoft.com/office/drawing/2014/main" id="{104B93DC-09FB-C949-A9BE-B8A28A17F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0" r="26017"/>
          <a:stretch/>
        </p:blipFill>
        <p:spPr>
          <a:xfrm flipH="1">
            <a:off x="0" y="-15442"/>
            <a:ext cx="1219200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7501E0-35E9-8148-93E5-D21A7C235CA5}"/>
              </a:ext>
            </a:extLst>
          </p:cNvPr>
          <p:cNvSpPr txBox="1">
            <a:spLocks/>
          </p:cNvSpPr>
          <p:nvPr/>
        </p:nvSpPr>
        <p:spPr>
          <a:xfrm>
            <a:off x="1191258" y="-250436"/>
            <a:ext cx="9144000" cy="2254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League Gothic" pitchFamily="2" charset="77"/>
              </a:rPr>
              <a:t>If a child discloses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EC2026-9FCE-F046-B004-1D3E8ED47349}"/>
              </a:ext>
            </a:extLst>
          </p:cNvPr>
          <p:cNvSpPr txBox="1">
            <a:spLocks/>
          </p:cNvSpPr>
          <p:nvPr/>
        </p:nvSpPr>
        <p:spPr>
          <a:xfrm>
            <a:off x="1191258" y="1312782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b="1">
                <a:solidFill>
                  <a:schemeClr val="bg1"/>
                </a:solidFill>
                <a:latin typeface="Judson" panose="02000603000000000000" pitchFamily="2" charset="0"/>
              </a:rPr>
              <a:t>DO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0C2C7F-FA09-8C49-8B1A-25ED8CCEBFC5}"/>
              </a:ext>
            </a:extLst>
          </p:cNvPr>
          <p:cNvSpPr txBox="1">
            <a:spLocks/>
          </p:cNvSpPr>
          <p:nvPr/>
        </p:nvSpPr>
        <p:spPr>
          <a:xfrm>
            <a:off x="1191258" y="1777653"/>
            <a:ext cx="4287370" cy="4384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b="1" i="0" u="none" strike="noStrike">
                <a:solidFill>
                  <a:schemeClr val="bg1"/>
                </a:solidFill>
                <a:effectLst/>
              </a:rPr>
              <a:t>Remain calm.</a:t>
            </a:r>
            <a:endParaRPr lang="en-US" sz="1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i="0" u="none" strike="noStrike">
                <a:solidFill>
                  <a:schemeClr val="bg1"/>
                </a:solidFill>
                <a:effectLst/>
              </a:rPr>
              <a:t>Believe the child.</a:t>
            </a:r>
            <a:endParaRPr lang="en-US" sz="1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bg1"/>
                </a:solidFill>
                <a:effectLst/>
              </a:rPr>
              <a:t>Allow the child to talk.</a:t>
            </a:r>
            <a:endParaRPr lang="en-US" sz="1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bg1"/>
                </a:solidFill>
                <a:effectLst/>
              </a:rPr>
              <a:t>Show interest and concern.</a:t>
            </a:r>
            <a:endParaRPr lang="en-US" sz="1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bg1"/>
                </a:solidFill>
                <a:effectLst/>
              </a:rPr>
              <a:t>Reassure and support the child.</a:t>
            </a:r>
            <a:endParaRPr lang="en-US" sz="1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bg1"/>
                </a:solidFill>
                <a:effectLst/>
              </a:rPr>
              <a:t>Take action. It could save a child’s life.</a:t>
            </a:r>
            <a:endParaRPr lang="en-US" sz="1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i="0" u="none" strike="noStrike">
                <a:solidFill>
                  <a:schemeClr val="bg1"/>
                </a:solidFill>
                <a:effectLst/>
              </a:rPr>
              <a:t>Report within 24 hours, as mandated by WV law.</a:t>
            </a:r>
            <a:endParaRPr lang="en-US" sz="140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400"/>
              </a:spcBef>
              <a:buNone/>
            </a:pPr>
            <a:endParaRPr lang="en-US" sz="1400">
              <a:solidFill>
                <a:schemeClr val="bg1"/>
              </a:solidFill>
            </a:endParaRPr>
          </a:p>
          <a:p>
            <a:pPr marL="0" indent="0">
              <a:lnSpc>
                <a:spcPts val="2400"/>
              </a:lnSpc>
              <a:buNone/>
            </a:pPr>
            <a:endParaRPr lang="en-US" sz="1400">
              <a:solidFill>
                <a:schemeClr val="bg1"/>
              </a:solidFill>
              <a:latin typeface="Judson" panose="02000603000000000000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5AD3A63-E687-D442-B89E-DE08DE012F09}"/>
              </a:ext>
            </a:extLst>
          </p:cNvPr>
          <p:cNvSpPr txBox="1">
            <a:spLocks/>
          </p:cNvSpPr>
          <p:nvPr/>
        </p:nvSpPr>
        <p:spPr>
          <a:xfrm>
            <a:off x="1252293" y="4102272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b="1">
                <a:solidFill>
                  <a:schemeClr val="bg1"/>
                </a:solidFill>
                <a:latin typeface="Judson" panose="02000603000000000000" pitchFamily="2" charset="0"/>
              </a:rPr>
              <a:t>DON’T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5D70944-5572-EC4E-8133-CB7D7B12BF91}"/>
              </a:ext>
            </a:extLst>
          </p:cNvPr>
          <p:cNvSpPr txBox="1">
            <a:spLocks/>
          </p:cNvSpPr>
          <p:nvPr/>
        </p:nvSpPr>
        <p:spPr>
          <a:xfrm>
            <a:off x="1252293" y="4631796"/>
            <a:ext cx="4287370" cy="980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bg1"/>
                </a:solidFill>
                <a:effectLst/>
              </a:rPr>
              <a:t>Panic or overreact.</a:t>
            </a:r>
            <a:endParaRPr lang="en-US" sz="1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bg1"/>
                </a:solidFill>
                <a:effectLst/>
              </a:rPr>
              <a:t>Press the child to talk.</a:t>
            </a:r>
            <a:endParaRPr lang="en-US" sz="1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bg1"/>
                </a:solidFill>
                <a:effectLst/>
              </a:rPr>
              <a:t>Promise anything you can’t control.</a:t>
            </a:r>
            <a:endParaRPr lang="en-US" sz="1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bg1"/>
                </a:solidFill>
                <a:effectLst/>
              </a:rPr>
              <a:t>Confront the offender.</a:t>
            </a:r>
            <a:endParaRPr lang="en-US" sz="1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bg1"/>
                </a:solidFill>
                <a:effectLst/>
              </a:rPr>
              <a:t>Blame or minimize the child’s feelings.</a:t>
            </a:r>
            <a:endParaRPr lang="en-US" sz="1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u="none" strike="noStrike">
                <a:solidFill>
                  <a:schemeClr val="bg1"/>
                </a:solidFill>
                <a:effectLst/>
              </a:rPr>
              <a:t>Overwhelm the child with questions.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7BCCF4-8025-824B-A315-A9E8B59AC14C}"/>
              </a:ext>
            </a:extLst>
          </p:cNvPr>
          <p:cNvSpPr txBox="1">
            <a:spLocks/>
          </p:cNvSpPr>
          <p:nvPr/>
        </p:nvSpPr>
        <p:spPr>
          <a:xfrm>
            <a:off x="1313328" y="4824928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endParaRPr lang="en-US" sz="2400">
              <a:solidFill>
                <a:schemeClr val="bg1"/>
              </a:solidFill>
              <a:latin typeface="Judson" panose="02000603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B3AABB-B46D-5D78-779D-C245ED826F53}"/>
              </a:ext>
            </a:extLst>
          </p:cNvPr>
          <p:cNvSpPr txBox="1"/>
          <p:nvPr/>
        </p:nvSpPr>
        <p:spPr>
          <a:xfrm>
            <a:off x="9687295" y="6236821"/>
            <a:ext cx="6192982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800">
                <a:solidFill>
                  <a:schemeClr val="bg1"/>
                </a:solidFill>
                <a:latin typeface="Judson" panose="02000603000000000000" pitchFamily="2" charset="0"/>
              </a:rPr>
              <a:t>CAC logo goes here</a:t>
            </a:r>
          </a:p>
        </p:txBody>
      </p:sp>
    </p:spTree>
    <p:extLst>
      <p:ext uri="{BB962C8B-B14F-4D97-AF65-F5344CB8AC3E}">
        <p14:creationId xmlns:p14="http://schemas.microsoft.com/office/powerpoint/2010/main" val="1760638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728FF2B2-3783-A04C-BAD1-4E7C7EE9C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266" t="17400" r="8983" b="180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FFAAB-D827-4141-984D-DA887678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7735" y="1697695"/>
            <a:ext cx="3036865" cy="3036865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1831B2-E425-C953-A651-5CC642107FF9}"/>
              </a:ext>
            </a:extLst>
          </p:cNvPr>
          <p:cNvSpPr txBox="1"/>
          <p:nvPr/>
        </p:nvSpPr>
        <p:spPr>
          <a:xfrm>
            <a:off x="4915560" y="1563285"/>
            <a:ext cx="6192982" cy="4462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400"/>
              </a:lnSpc>
              <a:spcBef>
                <a:spcPts val="1000"/>
              </a:spcBef>
              <a:buNone/>
            </a:pPr>
            <a:r>
              <a:rPr lang="en-US" sz="2000" b="1">
                <a:solidFill>
                  <a:srgbClr val="001F60"/>
                </a:solidFill>
              </a:rPr>
              <a:t>IT HAPPENS MORE THAN YOU THINK: </a:t>
            </a:r>
            <a:r>
              <a:rPr lang="en-US" b="0" i="0" u="none" strike="noStrike">
                <a:solidFill>
                  <a:srgbClr val="000000"/>
                </a:solidFill>
                <a:effectLst/>
              </a:rPr>
              <a:t>One in every 100 WV children walk through the doors of a Child Advocacy Center every year following an allegation of serious physical or sexual abuse or neglect.</a:t>
            </a:r>
            <a:r>
              <a:rPr lang="en-US" b="0" i="0" u="none" strike="noStrike">
                <a:solidFill>
                  <a:srgbClr val="2E2C2F"/>
                </a:solidFill>
                <a:effectLst/>
              </a:rPr>
              <a:t> More than 4,000 WV kids a year are seen at a CAC due to an allegation of abuse.</a:t>
            </a:r>
          </a:p>
          <a:p>
            <a:pPr marL="0" indent="0">
              <a:lnSpc>
                <a:spcPts val="2400"/>
              </a:lnSpc>
              <a:spcBef>
                <a:spcPts val="1000"/>
              </a:spcBef>
              <a:buNone/>
            </a:pPr>
            <a:r>
              <a:rPr lang="en-US" sz="2000" b="1">
                <a:solidFill>
                  <a:srgbClr val="001F60"/>
                </a:solidFill>
              </a:rPr>
              <a:t>KIDS HAVE A GOOD REASON TO STAY QUIET: </a:t>
            </a:r>
            <a:r>
              <a:rPr lang="en-US" b="0" i="0" u="none" strike="noStrike">
                <a:solidFill>
                  <a:srgbClr val="2E2C2F"/>
                </a:solidFill>
                <a:effectLst/>
              </a:rPr>
              <a:t>More than 90% of the time, children know their abusers. Most often the only witnesses are the child and the abuser.</a:t>
            </a:r>
          </a:p>
          <a:p>
            <a:pPr marL="0" indent="0">
              <a:lnSpc>
                <a:spcPts val="2400"/>
              </a:lnSpc>
              <a:spcBef>
                <a:spcPts val="1000"/>
              </a:spcBef>
              <a:buNone/>
            </a:pPr>
            <a:r>
              <a:rPr lang="en-US" sz="2000" b="1">
                <a:solidFill>
                  <a:srgbClr val="001F60"/>
                </a:solidFill>
              </a:rPr>
              <a:t>FALSE REPORTS ARE UNCOMMON: </a:t>
            </a:r>
            <a:r>
              <a:rPr lang="en-US" b="0" i="0" u="none" strike="noStrike">
                <a:solidFill>
                  <a:srgbClr val="2E2C2F"/>
                </a:solidFill>
                <a:effectLst/>
              </a:rPr>
              <a:t>Only 2-5% of reports of child sexual abuse are fabricated.</a:t>
            </a:r>
          </a:p>
          <a:p>
            <a:pPr marL="0" indent="0">
              <a:lnSpc>
                <a:spcPts val="2400"/>
              </a:lnSpc>
              <a:spcBef>
                <a:spcPts val="1000"/>
              </a:spcBef>
              <a:buNone/>
            </a:pPr>
            <a:r>
              <a:rPr lang="en-US" sz="2000" b="1">
                <a:solidFill>
                  <a:srgbClr val="001F60"/>
                </a:solidFill>
              </a:rPr>
              <a:t>YOUR RESPONSE MATTERS: </a:t>
            </a:r>
            <a:r>
              <a:rPr lang="en-US" b="0" i="0" u="none" strike="noStrike">
                <a:solidFill>
                  <a:srgbClr val="2E2C2F"/>
                </a:solidFill>
                <a:effectLst/>
              </a:rPr>
              <a:t>Adult survivors of abuse often say being listened to and believed was an important part of their healing.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7BFB5E-E84E-F1EE-E55F-766D2F92497B}"/>
              </a:ext>
            </a:extLst>
          </p:cNvPr>
          <p:cNvSpPr txBox="1"/>
          <p:nvPr/>
        </p:nvSpPr>
        <p:spPr>
          <a:xfrm>
            <a:off x="222662" y="6249662"/>
            <a:ext cx="6192982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800">
                <a:latin typeface="Judson" panose="02000603000000000000" pitchFamily="2" charset="0"/>
              </a:rPr>
              <a:t>CAC logo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C8810-7A00-899B-C00D-7169DB41E2A5}"/>
              </a:ext>
            </a:extLst>
          </p:cNvPr>
          <p:cNvSpPr txBox="1"/>
          <p:nvPr/>
        </p:nvSpPr>
        <p:spPr>
          <a:xfrm>
            <a:off x="4913416" y="654740"/>
            <a:ext cx="61929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001F60"/>
                </a:solidFill>
                <a:latin typeface="League Gothic" pitchFamily="2" charset="77"/>
              </a:rPr>
              <a:t>Reasons to believe</a:t>
            </a:r>
          </a:p>
        </p:txBody>
      </p:sp>
    </p:spTree>
    <p:extLst>
      <p:ext uri="{BB962C8B-B14F-4D97-AF65-F5344CB8AC3E}">
        <p14:creationId xmlns:p14="http://schemas.microsoft.com/office/powerpoint/2010/main" val="1633024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528FABDF-33DA-A54C-8FA9-BC66DA454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2" t="-8351" r="23938" b="95"/>
          <a:stretch/>
        </p:blipFill>
        <p:spPr>
          <a:xfrm>
            <a:off x="13452" y="-603504"/>
            <a:ext cx="12297590" cy="7461504"/>
          </a:xfrm>
          <a:prstGeom prst="rect">
            <a:avLst/>
          </a:prstGeom>
        </p:spPr>
      </p:pic>
      <p:pic>
        <p:nvPicPr>
          <p:cNvPr id="11" name="Picture 10" descr="A child blowing bubbles&#10;&#10;Description automatically generated with medium confidence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873" y="685799"/>
            <a:ext cx="5486399" cy="5486399"/>
          </a:xfrm>
          <a:prstGeom prst="ellipse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1804152" y="998538"/>
            <a:ext cx="3796547" cy="1286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League Gothic" pitchFamily="2" charset="77"/>
              </a:rPr>
              <a:t>How to Report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F298861-355A-9D49-9446-90B85A0A3B67}"/>
              </a:ext>
            </a:extLst>
          </p:cNvPr>
          <p:cNvSpPr txBox="1">
            <a:spLocks/>
          </p:cNvSpPr>
          <p:nvPr/>
        </p:nvSpPr>
        <p:spPr>
          <a:xfrm>
            <a:off x="1810622" y="2440013"/>
            <a:ext cx="4143933" cy="3148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Immediately, and not more than 24 hours after, report the circumstances to WV DHHR 24/7 Child Abuse &amp; Neglect Hotline: </a:t>
            </a:r>
            <a:r>
              <a:rPr lang="en-US" sz="2000" b="1" i="0" u="none" strike="noStrike">
                <a:solidFill>
                  <a:schemeClr val="bg1"/>
                </a:solidFill>
                <a:effectLst/>
              </a:rPr>
              <a:t>(800) 352-6513</a:t>
            </a:r>
            <a:endParaRPr lang="en-US" sz="2000" b="0" i="0" u="none" strike="noStrike">
              <a:solidFill>
                <a:schemeClr val="bg1"/>
              </a:solidFill>
              <a:effectLst/>
            </a:endParaRP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2000" b="0" i="0" u="none" strike="noStrike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For serious physical abuse and sexual abuse, also contact the state police and local law enforcement. WV Crimes Against Children Unit:</a:t>
            </a:r>
            <a:r>
              <a:rPr lang="en-US" sz="2000" b="1" i="0" u="none" strike="noStrike">
                <a:solidFill>
                  <a:schemeClr val="bg1"/>
                </a:solidFill>
                <a:effectLst/>
              </a:rPr>
              <a:t>        (304) 293-6400</a:t>
            </a:r>
            <a:endParaRPr lang="en-US" sz="2000">
              <a:solidFill>
                <a:schemeClr val="bg1"/>
              </a:solidFill>
              <a:effectLst/>
            </a:endParaRP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1400">
              <a:solidFill>
                <a:schemeClr val="bg1"/>
              </a:solidFill>
              <a:latin typeface="Judson" panose="02000603000000000000" pitchFamily="2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5E1BA17-9D87-25D6-F984-A21A85B67F01}"/>
              </a:ext>
            </a:extLst>
          </p:cNvPr>
          <p:cNvSpPr txBox="1">
            <a:spLocks/>
          </p:cNvSpPr>
          <p:nvPr/>
        </p:nvSpPr>
        <p:spPr>
          <a:xfrm>
            <a:off x="352112" y="6007100"/>
            <a:ext cx="2340288" cy="1120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Judson" panose="02000603000000000000" pitchFamily="2" charset="0"/>
              </a:rPr>
              <a:t>CAC logo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CC24B-C054-39EE-6FA7-18F93BB3FC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82873" y="685798"/>
            <a:ext cx="5486399" cy="54863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6492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7965C04B-7EA5-4E42-B1C1-E32BCD02EB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2" t="1" r="23938" b="94"/>
          <a:stretch/>
        </p:blipFill>
        <p:spPr>
          <a:xfrm rot="10800000">
            <a:off x="-48736" y="4084"/>
            <a:ext cx="12296765" cy="6885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" t="12987" r="19438" b="5810"/>
          <a:stretch/>
        </p:blipFill>
        <p:spPr>
          <a:xfrm>
            <a:off x="685797" y="967562"/>
            <a:ext cx="4808204" cy="4863747"/>
          </a:xfrm>
          <a:prstGeom prst="ellipse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6293222" y="2225095"/>
            <a:ext cx="5302620" cy="1174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League Gothic" pitchFamily="2" charset="77"/>
              </a:rPr>
              <a:t>You have the power to stop abuse!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E8B2E-0B37-1F45-996F-893BCCB00F03}"/>
              </a:ext>
            </a:extLst>
          </p:cNvPr>
          <p:cNvSpPr txBox="1"/>
          <p:nvPr/>
        </p:nvSpPr>
        <p:spPr>
          <a:xfrm>
            <a:off x="6383276" y="3620981"/>
            <a:ext cx="3174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Judson" panose="02000603000000000000" pitchFamily="2" charset="0"/>
              </a:rPr>
              <a:t>Website goes here</a:t>
            </a:r>
          </a:p>
          <a:p>
            <a:r>
              <a:rPr lang="en-US" sz="2000" b="1">
                <a:solidFill>
                  <a:schemeClr val="bg1"/>
                </a:solidFill>
                <a:latin typeface="Judson" panose="02000603000000000000" pitchFamily="2" charset="0"/>
              </a:rPr>
              <a:t>Email goes here</a:t>
            </a:r>
          </a:p>
          <a:p>
            <a:r>
              <a:rPr lang="en-US" sz="2000" b="1">
                <a:solidFill>
                  <a:schemeClr val="bg1"/>
                </a:solidFill>
                <a:latin typeface="Judson" panose="02000603000000000000" pitchFamily="2" charset="0"/>
              </a:rPr>
              <a:t>Phone number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416D15-CB9E-BAE5-F00A-C4C29452F2BA}"/>
              </a:ext>
            </a:extLst>
          </p:cNvPr>
          <p:cNvSpPr txBox="1"/>
          <p:nvPr/>
        </p:nvSpPr>
        <p:spPr>
          <a:xfrm>
            <a:off x="9847613" y="6202823"/>
            <a:ext cx="6157356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800">
                <a:solidFill>
                  <a:schemeClr val="bg1"/>
                </a:solidFill>
                <a:latin typeface="Judson" panose="02000603000000000000" pitchFamily="2" charset="0"/>
              </a:rPr>
              <a:t>CAC logo goes here</a:t>
            </a:r>
          </a:p>
        </p:txBody>
      </p:sp>
    </p:spTree>
    <p:extLst>
      <p:ext uri="{BB962C8B-B14F-4D97-AF65-F5344CB8AC3E}">
        <p14:creationId xmlns:p14="http://schemas.microsoft.com/office/powerpoint/2010/main" val="417818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528FABDF-33DA-A54C-8FA9-BC66DA454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2" t="-8351" r="23938" b="95"/>
          <a:stretch/>
        </p:blipFill>
        <p:spPr>
          <a:xfrm>
            <a:off x="0" y="-603504"/>
            <a:ext cx="12297590" cy="7461504"/>
          </a:xfrm>
          <a:prstGeom prst="rect">
            <a:avLst/>
          </a:prstGeom>
        </p:spPr>
      </p:pic>
      <p:pic>
        <p:nvPicPr>
          <p:cNvPr id="11" name="Picture 10" descr="A child blowing bubbles&#10;&#10;Description automatically generated with medium confidence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873" y="685799"/>
            <a:ext cx="5486399" cy="5486399"/>
          </a:xfrm>
          <a:prstGeom prst="ellipse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1419414" y="1165336"/>
            <a:ext cx="4389714" cy="1286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League Gothic" pitchFamily="2" charset="77"/>
              </a:rPr>
              <a:t>What Is a Child Advocacy Center?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F298861-355A-9D49-9446-90B85A0A3B67}"/>
              </a:ext>
            </a:extLst>
          </p:cNvPr>
          <p:cNvSpPr txBox="1">
            <a:spLocks/>
          </p:cNvSpPr>
          <p:nvPr/>
        </p:nvSpPr>
        <p:spPr>
          <a:xfrm>
            <a:off x="1419414" y="2656660"/>
            <a:ext cx="4143933" cy="1749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2000">
                <a:solidFill>
                  <a:schemeClr val="bg1"/>
                </a:solidFill>
                <a:latin typeface="Judson" panose="02000603000000000000" pitchFamily="2" charset="0"/>
              </a:rPr>
              <a:t>A child advocacy center (CAC) is a safe, child-friendly facility where child protection, criminal justice, and child treatment professionals work together to investigate abuse, hold offenders accountable, and help children heal. In the darkest moments, a CAC creates a safe environment for children to tell their story and begin their path to healing.</a:t>
            </a:r>
          </a:p>
        </p:txBody>
      </p:sp>
    </p:spTree>
    <p:extLst>
      <p:ext uri="{BB962C8B-B14F-4D97-AF65-F5344CB8AC3E}">
        <p14:creationId xmlns:p14="http://schemas.microsoft.com/office/powerpoint/2010/main" val="2915582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7CD539E3-5482-CB4B-9A3B-B74051F2C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385" t="15872" r="8102" b="19626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48A45-AE89-1D47-BF92-A94EA182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82873" y="685799"/>
            <a:ext cx="5486399" cy="5486399"/>
          </a:xfrm>
          <a:prstGeom prst="ellipse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FFC41BE-CEE2-8247-B53E-2C56F615CCE2}"/>
              </a:ext>
            </a:extLst>
          </p:cNvPr>
          <p:cNvSpPr txBox="1">
            <a:spLocks/>
          </p:cNvSpPr>
          <p:nvPr/>
        </p:nvSpPr>
        <p:spPr>
          <a:xfrm>
            <a:off x="1871386" y="1767840"/>
            <a:ext cx="4143933" cy="1030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srgbClr val="001F60"/>
              </a:solidFill>
              <a:latin typeface="League Gothic" pitchFamily="2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604026-8FC1-764D-9E12-0BDDF62561CC}"/>
              </a:ext>
            </a:extLst>
          </p:cNvPr>
          <p:cNvSpPr txBox="1">
            <a:spLocks/>
          </p:cNvSpPr>
          <p:nvPr/>
        </p:nvSpPr>
        <p:spPr>
          <a:xfrm>
            <a:off x="1367836" y="4565953"/>
            <a:ext cx="4296364" cy="3078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2000" dirty="0">
                <a:solidFill>
                  <a:srgbClr val="001F60"/>
                </a:solidFill>
                <a:latin typeface="Judson" panose="02000603000000000000" pitchFamily="2" charset="0"/>
              </a:rPr>
              <a:t>Rather than having a child taken from agency to agency to endure multiple interviews, the </a:t>
            </a:r>
            <a:r>
              <a:rPr lang="en-US" sz="2000" b="1" dirty="0">
                <a:solidFill>
                  <a:srgbClr val="001F60"/>
                </a:solidFill>
                <a:latin typeface="Judson" panose="02000603000000000000" pitchFamily="2" charset="0"/>
              </a:rPr>
              <a:t>CAC model coordinates the response around the child </a:t>
            </a:r>
            <a:r>
              <a:rPr lang="en-US" sz="2000" dirty="0">
                <a:solidFill>
                  <a:srgbClr val="001F60"/>
                </a:solidFill>
                <a:latin typeface="Judson" panose="02000603000000000000" pitchFamily="2" charset="0"/>
              </a:rPr>
              <a:t>for an effective, child-centered, healing process.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FE63D17-755A-20E2-4AA3-878A56DE8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26" y="762033"/>
            <a:ext cx="4976155" cy="356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36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7965C04B-7EA5-4E42-B1C1-E32BCD02EB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2" t="1" r="23938" b="94"/>
          <a:stretch/>
        </p:blipFill>
        <p:spPr>
          <a:xfrm rot="10800000">
            <a:off x="-56030" y="0"/>
            <a:ext cx="12304059" cy="6889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381" y="685799"/>
            <a:ext cx="5486399" cy="5486399"/>
          </a:xfrm>
          <a:prstGeom prst="ellipse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6501422" y="1456033"/>
            <a:ext cx="3876041" cy="674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League Gothic"/>
              </a:rPr>
              <a:t>Our CAC served ___ children last year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F298861-355A-9D49-9446-90B85A0A3B67}"/>
              </a:ext>
            </a:extLst>
          </p:cNvPr>
          <p:cNvSpPr txBox="1">
            <a:spLocks/>
          </p:cNvSpPr>
          <p:nvPr/>
        </p:nvSpPr>
        <p:spPr>
          <a:xfrm>
            <a:off x="6596938" y="2934336"/>
            <a:ext cx="4299662" cy="23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000" i="0" u="none" strike="noStrike">
                <a:solidFill>
                  <a:schemeClr val="bg1"/>
                </a:solidFill>
                <a:effectLst/>
              </a:rPr>
              <a:t>__% more than 5 years ago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sex: __% male | __% female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age: __% 0-6 years | __% 7-12 years | __% 13-18+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race/ethnicity: __% white | __% black | __% Hispanic 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disability: __% reported or suspected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22BB4-C1BE-B7C7-F10D-3A0CE34DC705}"/>
              </a:ext>
            </a:extLst>
          </p:cNvPr>
          <p:cNvSpPr txBox="1"/>
          <p:nvPr/>
        </p:nvSpPr>
        <p:spPr>
          <a:xfrm>
            <a:off x="9912505" y="6087036"/>
            <a:ext cx="6246420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800">
                <a:solidFill>
                  <a:schemeClr val="bg1"/>
                </a:solidFill>
                <a:latin typeface="Judson" panose="02000603000000000000" pitchFamily="2" charset="0"/>
              </a:rPr>
              <a:t>CAC logo goes here</a:t>
            </a:r>
          </a:p>
        </p:txBody>
      </p:sp>
    </p:spTree>
    <p:extLst>
      <p:ext uri="{BB962C8B-B14F-4D97-AF65-F5344CB8AC3E}">
        <p14:creationId xmlns:p14="http://schemas.microsoft.com/office/powerpoint/2010/main" val="2500143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935A89E3-0532-8547-A931-71368AD64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385" t="15872" r="8102" b="19626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7501E0-35E9-8148-93E5-D21A7C235CA5}"/>
              </a:ext>
            </a:extLst>
          </p:cNvPr>
          <p:cNvSpPr txBox="1">
            <a:spLocks/>
          </p:cNvSpPr>
          <p:nvPr/>
        </p:nvSpPr>
        <p:spPr>
          <a:xfrm>
            <a:off x="1316798" y="807496"/>
            <a:ext cx="9144000" cy="2254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1F60"/>
                </a:solidFill>
                <a:latin typeface="League Gothic"/>
              </a:rPr>
              <a:t>Those alleged to have</a:t>
            </a:r>
            <a:endParaRPr lang="en-US">
              <a:solidFill>
                <a:srgbClr val="001F60"/>
              </a:solidFill>
              <a:latin typeface="League Gothic" pitchFamily="2" charset="77"/>
            </a:endParaRPr>
          </a:p>
          <a:p>
            <a:r>
              <a:rPr lang="en-US">
                <a:solidFill>
                  <a:srgbClr val="001F60"/>
                </a:solidFill>
                <a:latin typeface="League Gothic" pitchFamily="2" charset="77"/>
              </a:rPr>
              <a:t>perpetrated abuse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EC2026-9FCE-F046-B004-1D3E8ED47349}"/>
              </a:ext>
            </a:extLst>
          </p:cNvPr>
          <p:cNvSpPr txBox="1">
            <a:spLocks/>
          </p:cNvSpPr>
          <p:nvPr/>
        </p:nvSpPr>
        <p:spPr>
          <a:xfrm>
            <a:off x="1313328" y="1783615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endParaRPr lang="en-US" sz="2400">
              <a:solidFill>
                <a:srgbClr val="001F60"/>
              </a:solidFill>
              <a:latin typeface="Judson" panose="02000603000000000000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0C2C7F-FA09-8C49-8B1A-25ED8CCEBFC5}"/>
              </a:ext>
            </a:extLst>
          </p:cNvPr>
          <p:cNvSpPr txBox="1">
            <a:spLocks/>
          </p:cNvSpPr>
          <p:nvPr/>
        </p:nvSpPr>
        <p:spPr>
          <a:xfrm>
            <a:off x="1475888" y="2143760"/>
            <a:ext cx="4287370" cy="98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endParaRPr lang="en-US" sz="1400">
              <a:solidFill>
                <a:srgbClr val="001F60"/>
              </a:solidFill>
              <a:latin typeface="Judson" panose="02000603000000000000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5AD3A63-E687-D442-B89E-DE08DE012F09}"/>
              </a:ext>
            </a:extLst>
          </p:cNvPr>
          <p:cNvSpPr txBox="1">
            <a:spLocks/>
          </p:cNvSpPr>
          <p:nvPr/>
        </p:nvSpPr>
        <p:spPr>
          <a:xfrm>
            <a:off x="1313328" y="2305070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endParaRPr lang="en-US" sz="2400">
              <a:solidFill>
                <a:srgbClr val="001F60"/>
              </a:solidFill>
              <a:latin typeface="Judson" panose="02000603000000000000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5D70944-5572-EC4E-8133-CB7D7B12BF91}"/>
              </a:ext>
            </a:extLst>
          </p:cNvPr>
          <p:cNvSpPr txBox="1">
            <a:spLocks/>
          </p:cNvSpPr>
          <p:nvPr/>
        </p:nvSpPr>
        <p:spPr>
          <a:xfrm>
            <a:off x="1395438" y="2785009"/>
            <a:ext cx="1933383" cy="1830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0" u="none" strike="noStrike">
                <a:solidFill>
                  <a:srgbClr val="2E2C2F"/>
                </a:solidFill>
                <a:effectLst/>
              </a:rPr>
              <a:t>AGE OF ABUSER</a:t>
            </a:r>
            <a:endParaRPr lang="en-US" sz="2000" b="1"/>
          </a:p>
          <a:p>
            <a:pPr marL="0" indent="0">
              <a:buNone/>
            </a:pPr>
            <a:r>
              <a:rPr lang="en-US" sz="2000" b="1">
                <a:solidFill>
                  <a:srgbClr val="2E2C2F"/>
                </a:solidFill>
              </a:rPr>
              <a:t>__</a:t>
            </a:r>
            <a:r>
              <a:rPr lang="en-US" sz="2000" b="1" i="0" u="none" strike="noStrike">
                <a:solidFill>
                  <a:srgbClr val="2E2C2F"/>
                </a:solidFill>
                <a:effectLst/>
              </a:rPr>
              <a:t>% 18+ </a:t>
            </a:r>
            <a:endParaRPr lang="en-US" sz="2000">
              <a:solidFill>
                <a:srgbClr val="2E2C2F"/>
              </a:solidFill>
            </a:endParaRPr>
          </a:p>
          <a:p>
            <a:pPr marL="0" indent="0">
              <a:buNone/>
            </a:pPr>
            <a:r>
              <a:rPr lang="en-US" sz="2000" b="0" i="0" u="none" strike="noStrike">
                <a:solidFill>
                  <a:srgbClr val="2E2C2F"/>
                </a:solidFill>
                <a:effectLst/>
              </a:rPr>
              <a:t>_% 13-17 </a:t>
            </a:r>
          </a:p>
          <a:p>
            <a:pPr marL="0" indent="0">
              <a:buNone/>
            </a:pPr>
            <a:r>
              <a:rPr lang="en-US" sz="2000" b="0" i="0" u="none" strike="noStrike">
                <a:solidFill>
                  <a:srgbClr val="2E2C2F"/>
                </a:solidFill>
                <a:effectLst/>
              </a:rPr>
              <a:t>_% under 13</a:t>
            </a:r>
          </a:p>
          <a:p>
            <a:pPr marL="0" indent="0">
              <a:buNone/>
            </a:pPr>
            <a:r>
              <a:rPr lang="en-US" sz="2000" b="0" i="0" u="none" strike="noStrike">
                <a:solidFill>
                  <a:srgbClr val="2E2C2F"/>
                </a:solidFill>
                <a:effectLst/>
              </a:rPr>
              <a:t>_% unknown </a:t>
            </a:r>
            <a:endParaRPr lang="en-US" sz="2000"/>
          </a:p>
          <a:p>
            <a:pPr marL="0" indent="0">
              <a:buNone/>
            </a:pPr>
            <a:endParaRPr lang="en-US" sz="140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7BCCF4-8025-824B-A315-A9E8B59AC14C}"/>
              </a:ext>
            </a:extLst>
          </p:cNvPr>
          <p:cNvSpPr txBox="1">
            <a:spLocks/>
          </p:cNvSpPr>
          <p:nvPr/>
        </p:nvSpPr>
        <p:spPr>
          <a:xfrm>
            <a:off x="1313328" y="4824928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endParaRPr lang="en-US" sz="2400">
              <a:solidFill>
                <a:srgbClr val="001F60"/>
              </a:solidFill>
              <a:latin typeface="Judson" panose="02000603000000000000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3EAFCAC-C34D-7844-B676-E015A46F4880}"/>
              </a:ext>
            </a:extLst>
          </p:cNvPr>
          <p:cNvSpPr txBox="1">
            <a:spLocks/>
          </p:cNvSpPr>
          <p:nvPr/>
        </p:nvSpPr>
        <p:spPr>
          <a:xfrm>
            <a:off x="1475888" y="5185072"/>
            <a:ext cx="4287370" cy="980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endParaRPr lang="en-US" sz="1400">
              <a:solidFill>
                <a:srgbClr val="001F60"/>
              </a:solidFill>
              <a:latin typeface="Judson" panose="02000603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428BC7-A203-D64C-AE2E-A7648A932F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11795" y="1036247"/>
            <a:ext cx="4033593" cy="4033593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067170-51D7-F562-786D-9806643A755F}"/>
              </a:ext>
            </a:extLst>
          </p:cNvPr>
          <p:cNvSpPr txBox="1"/>
          <p:nvPr/>
        </p:nvSpPr>
        <p:spPr>
          <a:xfrm>
            <a:off x="9305571" y="6165513"/>
            <a:ext cx="6097978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800">
                <a:latin typeface="Judson" panose="02000603000000000000" pitchFamily="2" charset="0"/>
              </a:rPr>
              <a:t>CAC logo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D412-BAEF-03D6-CADC-8D26F4FE5F43}"/>
              </a:ext>
            </a:extLst>
          </p:cNvPr>
          <p:cNvSpPr txBox="1"/>
          <p:nvPr/>
        </p:nvSpPr>
        <p:spPr>
          <a:xfrm>
            <a:off x="3476656" y="2745124"/>
            <a:ext cx="36673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i="0" u="none" strike="noStrike">
                <a:solidFill>
                  <a:srgbClr val="2E2C2F"/>
                </a:solidFill>
                <a:effectLst/>
              </a:rPr>
              <a:t>RELATIONSHIP TO CHILD</a:t>
            </a:r>
            <a:endParaRPr lang="en-US" sz="2000">
              <a:solidFill>
                <a:srgbClr val="2E2C2F"/>
              </a:solidFill>
            </a:endParaRPr>
          </a:p>
          <a:p>
            <a:pPr marL="0" indent="0">
              <a:buNone/>
            </a:pPr>
            <a:r>
              <a:rPr lang="en-US" sz="2000" b="1">
                <a:solidFill>
                  <a:srgbClr val="2E2C2F"/>
                </a:solidFill>
              </a:rPr>
              <a:t>__</a:t>
            </a:r>
            <a:r>
              <a:rPr lang="en-US" sz="2000" b="1" i="0" u="none" strike="noStrike">
                <a:solidFill>
                  <a:srgbClr val="2E2C2F"/>
                </a:solidFill>
                <a:effectLst/>
              </a:rPr>
              <a:t>% parent</a:t>
            </a:r>
            <a:endParaRPr lang="en-US" sz="2000">
              <a:solidFill>
                <a:srgbClr val="2E2C2F"/>
              </a:solidFill>
            </a:endParaRPr>
          </a:p>
          <a:p>
            <a:pPr marL="0" indent="0">
              <a:buNone/>
            </a:pPr>
            <a:r>
              <a:rPr lang="en-US" sz="2000" b="0" i="0" u="none" strike="noStrike">
                <a:solidFill>
                  <a:srgbClr val="2E2C2F"/>
                </a:solidFill>
                <a:effectLst/>
              </a:rPr>
              <a:t>__% step-parent</a:t>
            </a:r>
          </a:p>
          <a:p>
            <a:pPr marL="0" indent="0">
              <a:buNone/>
            </a:pPr>
            <a:r>
              <a:rPr lang="en-US" sz="2000" b="0" i="0" u="none" strike="noStrike">
                <a:solidFill>
                  <a:srgbClr val="2E2C2F"/>
                </a:solidFill>
                <a:effectLst/>
              </a:rPr>
              <a:t>__% other relative</a:t>
            </a:r>
          </a:p>
          <a:p>
            <a:pPr marL="0" indent="0">
              <a:buNone/>
            </a:pPr>
            <a:r>
              <a:rPr lang="en-US" sz="2000" b="0" i="0" u="none" strike="noStrike">
                <a:solidFill>
                  <a:srgbClr val="2E2C2F"/>
                </a:solidFill>
                <a:effectLst/>
              </a:rPr>
              <a:t>__% parent's boyfriend/girlfriend</a:t>
            </a:r>
          </a:p>
          <a:p>
            <a:pPr marL="0" indent="0">
              <a:buNone/>
            </a:pPr>
            <a:r>
              <a:rPr lang="en-US" sz="2000" b="0" i="0" u="none" strike="noStrike">
                <a:solidFill>
                  <a:srgbClr val="2E2C2F"/>
                </a:solidFill>
                <a:effectLst/>
              </a:rPr>
              <a:t>__% other known person </a:t>
            </a:r>
            <a:endParaRPr lang="en-US" sz="2000"/>
          </a:p>
          <a:p>
            <a:pPr marL="0" indent="0">
              <a:buNone/>
            </a:pPr>
            <a:r>
              <a:rPr lang="en-US" sz="2000" b="0" i="0" u="none" strike="noStrike">
                <a:solidFill>
                  <a:srgbClr val="2E2C2F"/>
                </a:solidFill>
                <a:effectLst/>
              </a:rPr>
              <a:t>_% unidentified</a:t>
            </a:r>
          </a:p>
          <a:p>
            <a:pPr marL="0" indent="0">
              <a:buNone/>
            </a:pPr>
            <a:r>
              <a:rPr lang="en-US" sz="2000" b="1">
                <a:solidFill>
                  <a:srgbClr val="2E2C2F"/>
                </a:solidFill>
              </a:rPr>
              <a:t>_</a:t>
            </a:r>
            <a:r>
              <a:rPr lang="en-US" sz="2000" b="1" i="0" u="none" strike="noStrike">
                <a:solidFill>
                  <a:srgbClr val="2E2C2F"/>
                </a:solidFill>
                <a:effectLst/>
              </a:rPr>
              <a:t>% stranger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9147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528FABDF-33DA-A54C-8FA9-BC66DA454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2" t="1" r="23938" b="94"/>
          <a:stretch/>
        </p:blipFill>
        <p:spPr>
          <a:xfrm>
            <a:off x="0" y="-15760"/>
            <a:ext cx="12304059" cy="6889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82873" y="685799"/>
            <a:ext cx="5486399" cy="5486399"/>
          </a:xfrm>
          <a:prstGeom prst="ellipse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1670874" y="685799"/>
            <a:ext cx="4011254" cy="2254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League Gothic" pitchFamily="2" charset="77"/>
              </a:rPr>
              <a:t>Types of abuse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F298861-355A-9D49-9446-90B85A0A3B67}"/>
              </a:ext>
            </a:extLst>
          </p:cNvPr>
          <p:cNvSpPr txBox="1">
            <a:spLocks/>
          </p:cNvSpPr>
          <p:nvPr/>
        </p:nvSpPr>
        <p:spPr>
          <a:xfrm>
            <a:off x="1764259" y="2426967"/>
            <a:ext cx="4044869" cy="2429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S</a:t>
            </a:r>
            <a:r>
              <a:rPr lang="en-US" sz="2000" b="1" i="0" u="none" strike="noStrike">
                <a:solidFill>
                  <a:schemeClr val="bg1"/>
                </a:solidFill>
                <a:effectLst/>
              </a:rPr>
              <a:t>exual abuse:</a:t>
            </a:r>
            <a:r>
              <a:rPr lang="en-US" sz="2000">
                <a:solidFill>
                  <a:schemeClr val="bg1"/>
                </a:solidFill>
              </a:rPr>
              <a:t> [number of cases here for each]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P</a:t>
            </a: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hysical abuse: __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D</a:t>
            </a: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rug endangerment: __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N</a:t>
            </a: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eglect: __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Witness to violence: __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E</a:t>
            </a: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xposure to pornography: __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D</a:t>
            </a:r>
            <a:r>
              <a:rPr lang="en-US" sz="2000" b="0" i="0" u="none" strike="noStrike">
                <a:solidFill>
                  <a:schemeClr val="bg1"/>
                </a:solidFill>
                <a:effectLst/>
              </a:rPr>
              <a:t>epiction in pornography: __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653E4-9B94-AD31-E2C8-03C78FE6427F}"/>
              </a:ext>
            </a:extLst>
          </p:cNvPr>
          <p:cNvSpPr txBox="1"/>
          <p:nvPr/>
        </p:nvSpPr>
        <p:spPr>
          <a:xfrm>
            <a:off x="466817" y="6138897"/>
            <a:ext cx="6157356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800" dirty="0">
                <a:solidFill>
                  <a:schemeClr val="bg1"/>
                </a:solidFill>
                <a:latin typeface="Judson" panose="02000603000000000000" pitchFamily="2" charset="0"/>
              </a:rPr>
              <a:t>CAC logo goes here</a:t>
            </a:r>
          </a:p>
        </p:txBody>
      </p:sp>
    </p:spTree>
    <p:extLst>
      <p:ext uri="{BB962C8B-B14F-4D97-AF65-F5344CB8AC3E}">
        <p14:creationId xmlns:p14="http://schemas.microsoft.com/office/powerpoint/2010/main" val="18438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0D9B81-BB57-6544-9FC8-144742A8838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C5449EA0-DB7D-1042-AE7C-EAD91CC37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840" t="17975" r="17358" b="17975"/>
          <a:stretch/>
        </p:blipFill>
        <p:spPr>
          <a:xfrm>
            <a:off x="20188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6443383" y="620795"/>
            <a:ext cx="4207423" cy="56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1F60"/>
                </a:solidFill>
                <a:latin typeface="League Gothic" pitchFamily="2" charset="77"/>
              </a:rPr>
              <a:t>Signs of Abuse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F298861-355A-9D49-9446-90B85A0A3B67}"/>
              </a:ext>
            </a:extLst>
          </p:cNvPr>
          <p:cNvSpPr txBox="1">
            <a:spLocks/>
          </p:cNvSpPr>
          <p:nvPr/>
        </p:nvSpPr>
        <p:spPr>
          <a:xfrm>
            <a:off x="6443383" y="1369028"/>
            <a:ext cx="5128671" cy="47445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000" b="1">
                <a:solidFill>
                  <a:srgbClr val="001F60"/>
                </a:solidFill>
              </a:rPr>
              <a:t>UNEXPLAINED INJURIES: </a:t>
            </a:r>
            <a:r>
              <a:rPr lang="en-US" sz="1800" b="0" i="0" u="none" strike="noStrike">
                <a:solidFill>
                  <a:srgbClr val="2E2C2F"/>
                </a:solidFill>
                <a:effectLst/>
              </a:rPr>
              <a:t>Unexplained burns or bruises in the shape of objects. You may also hear unconvincing explanations of a child’s injuries.</a:t>
            </a:r>
            <a:endParaRPr lang="en-US" sz="1800">
              <a:solidFill>
                <a:srgbClr val="001F60"/>
              </a:solidFill>
              <a:cs typeface="Calibri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sz="2000" b="1">
                <a:solidFill>
                  <a:srgbClr val="001F60"/>
                </a:solidFill>
              </a:rPr>
              <a:t>CHANGES IN BEHAVIOR: </a:t>
            </a:r>
            <a:r>
              <a:rPr lang="en-US" sz="1800" b="0" i="0" u="none" strike="noStrike">
                <a:solidFill>
                  <a:srgbClr val="2E2C2F"/>
                </a:solidFill>
                <a:effectLst/>
              </a:rPr>
              <a:t>Abused children often appear scared, anxious, depressed, withdrawn or more aggressive.</a:t>
            </a:r>
            <a:endParaRPr lang="en-US" sz="1800">
              <a:solidFill>
                <a:srgbClr val="001F60"/>
              </a:solidFill>
              <a:cs typeface="Calibri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sz="2000" b="1">
                <a:solidFill>
                  <a:srgbClr val="001F60"/>
                </a:solidFill>
              </a:rPr>
              <a:t>REGRESSING: </a:t>
            </a:r>
            <a:r>
              <a:rPr lang="en-US" sz="1800" b="0" i="0" u="none" strike="noStrike">
                <a:solidFill>
                  <a:srgbClr val="2E2C2F"/>
                </a:solidFill>
                <a:effectLst/>
              </a:rPr>
              <a:t>I.e. thumb-sucking, bed-wetting, fear of the dark or strangers. For some, even loss of acquired language or memory problems may be an issue.</a:t>
            </a:r>
            <a:endParaRPr lang="en-US" sz="1800">
              <a:solidFill>
                <a:srgbClr val="001F60"/>
              </a:solidFill>
              <a:cs typeface="Calibri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sz="2000" b="1">
                <a:solidFill>
                  <a:srgbClr val="001F60"/>
                </a:solidFill>
              </a:rPr>
              <a:t>FEAR OF GOING HOME: </a:t>
            </a:r>
            <a:r>
              <a:rPr lang="en-US" sz="1800" b="0" i="0" u="none" strike="noStrike">
                <a:solidFill>
                  <a:srgbClr val="2E2C2F"/>
                </a:solidFill>
                <a:effectLst/>
              </a:rPr>
              <a:t>Apprehension or anxiety about leaving school or about going places with the person who is abusing them.</a:t>
            </a:r>
            <a:endParaRPr lang="en-US" sz="18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381" y="685799"/>
            <a:ext cx="5486399" cy="5486399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686652-658C-3D9E-BE6F-C4CE23D7DF59}"/>
              </a:ext>
            </a:extLst>
          </p:cNvPr>
          <p:cNvSpPr txBox="1"/>
          <p:nvPr/>
        </p:nvSpPr>
        <p:spPr>
          <a:xfrm>
            <a:off x="9888351" y="6172198"/>
            <a:ext cx="6192982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800" dirty="0">
                <a:latin typeface="Judson" panose="02000603000000000000" pitchFamily="2" charset="0"/>
              </a:rPr>
              <a:t>CAC logo goes here</a:t>
            </a:r>
          </a:p>
        </p:txBody>
      </p:sp>
    </p:spTree>
    <p:extLst>
      <p:ext uri="{BB962C8B-B14F-4D97-AF65-F5344CB8AC3E}">
        <p14:creationId xmlns:p14="http://schemas.microsoft.com/office/powerpoint/2010/main" val="1138918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528FABDF-33DA-A54C-8FA9-BC66DA454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2" t="1" r="23938" b="94"/>
          <a:stretch/>
        </p:blipFill>
        <p:spPr>
          <a:xfrm>
            <a:off x="0" y="0"/>
            <a:ext cx="12304059" cy="6889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82873" y="821406"/>
            <a:ext cx="5486399" cy="5486399"/>
          </a:xfrm>
          <a:prstGeom prst="ellipse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7BACBD-5EF5-2E42-9BB3-4A2211C53169}"/>
              </a:ext>
            </a:extLst>
          </p:cNvPr>
          <p:cNvSpPr txBox="1">
            <a:spLocks/>
          </p:cNvSpPr>
          <p:nvPr/>
        </p:nvSpPr>
        <p:spPr>
          <a:xfrm>
            <a:off x="1235393" y="1450171"/>
            <a:ext cx="5302620" cy="3725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>
              <a:solidFill>
                <a:schemeClr val="bg1"/>
              </a:solidFill>
              <a:latin typeface="League Gothic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88641-3FF3-88DA-B58B-5A8B46241722}"/>
              </a:ext>
            </a:extLst>
          </p:cNvPr>
          <p:cNvSpPr txBox="1">
            <a:spLocks/>
          </p:cNvSpPr>
          <p:nvPr/>
        </p:nvSpPr>
        <p:spPr>
          <a:xfrm>
            <a:off x="1250001" y="1631943"/>
            <a:ext cx="4334134" cy="5226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800" b="1">
                <a:solidFill>
                  <a:schemeClr val="bg1"/>
                </a:solidFill>
              </a:rPr>
              <a:t>CHANGES IN EATING: </a:t>
            </a:r>
            <a:r>
              <a:rPr lang="en-US" sz="1800" b="0" i="0" u="none" strike="noStrike">
                <a:solidFill>
                  <a:schemeClr val="bg1"/>
                </a:solidFill>
                <a:effectLst/>
              </a:rPr>
              <a:t>The stress, fear and anxiety caused by abuse can lead to changes in a child’s eating behaviors, which may result in weight gain or weight loss.</a:t>
            </a:r>
            <a:endParaRPr lang="en-US" sz="1800">
              <a:solidFill>
                <a:schemeClr val="bg1"/>
              </a:solidFill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sz="1800" b="1">
                <a:solidFill>
                  <a:schemeClr val="bg1"/>
                </a:solidFill>
              </a:rPr>
              <a:t>CHANGES IN SLEEPING: </a:t>
            </a:r>
            <a:r>
              <a:rPr lang="en-US" sz="1800" b="0" i="0" u="none" strike="noStrike">
                <a:solidFill>
                  <a:schemeClr val="bg1"/>
                </a:solidFill>
                <a:effectLst/>
              </a:rPr>
              <a:t>Abused children may have frequent nightmares or have difficulty falling asleep, and as a result may appear tired or fatigued.</a:t>
            </a:r>
          </a:p>
          <a:p>
            <a:pPr marL="0" indent="0">
              <a:lnSpc>
                <a:spcPts val="2400"/>
              </a:lnSpc>
              <a:buNone/>
            </a:pPr>
            <a:r>
              <a:rPr lang="en-US" sz="1800" b="1">
                <a:solidFill>
                  <a:schemeClr val="bg1"/>
                </a:solidFill>
              </a:rPr>
              <a:t>CHANGES IN SCHOOL PERFORMANCE: </a:t>
            </a:r>
            <a:r>
              <a:rPr lang="en-US" sz="1800" b="0" i="0" u="none" strike="noStrike">
                <a:solidFill>
                  <a:schemeClr val="bg1"/>
                </a:solidFill>
                <a:effectLst/>
              </a:rPr>
              <a:t>Abused children may have difficulty concentrating in school or have excessive absences.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4F209-6B17-4D77-7BF2-661548D71977}"/>
              </a:ext>
            </a:extLst>
          </p:cNvPr>
          <p:cNvSpPr txBox="1"/>
          <p:nvPr/>
        </p:nvSpPr>
        <p:spPr>
          <a:xfrm>
            <a:off x="451263" y="6165053"/>
            <a:ext cx="6246420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800">
                <a:solidFill>
                  <a:schemeClr val="bg1"/>
                </a:solidFill>
                <a:latin typeface="Judson" panose="02000603000000000000" pitchFamily="2" charset="0"/>
              </a:rPr>
              <a:t>CAC logo goes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98F787-3C57-8B4C-A3BD-5BC5D7D11902}"/>
              </a:ext>
            </a:extLst>
          </p:cNvPr>
          <p:cNvSpPr txBox="1"/>
          <p:nvPr/>
        </p:nvSpPr>
        <p:spPr>
          <a:xfrm>
            <a:off x="1235393" y="821406"/>
            <a:ext cx="62464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League Gothic" pitchFamily="2" charset="77"/>
              </a:rPr>
              <a:t>Signs of Abuse</a:t>
            </a:r>
          </a:p>
        </p:txBody>
      </p:sp>
    </p:spTree>
    <p:extLst>
      <p:ext uri="{BB962C8B-B14F-4D97-AF65-F5344CB8AC3E}">
        <p14:creationId xmlns:p14="http://schemas.microsoft.com/office/powerpoint/2010/main" val="454080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310D9B81-BB57-6544-9FC8-144742A8838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C5449EA0-DB7D-1042-AE7C-EAD91CC37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840" t="17975" r="17358" b="179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6443383" y="1053013"/>
            <a:ext cx="4031577" cy="56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1F60"/>
                </a:solidFill>
                <a:latin typeface="League Gothic" pitchFamily="2" charset="77"/>
              </a:rPr>
              <a:t>Signs of Abuse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F298861-355A-9D49-9446-90B85A0A3B67}"/>
              </a:ext>
            </a:extLst>
          </p:cNvPr>
          <p:cNvSpPr txBox="1">
            <a:spLocks/>
          </p:cNvSpPr>
          <p:nvPr/>
        </p:nvSpPr>
        <p:spPr>
          <a:xfrm>
            <a:off x="6443383" y="1939664"/>
            <a:ext cx="4143933" cy="400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800" b="1">
                <a:solidFill>
                  <a:srgbClr val="001F60"/>
                </a:solidFill>
              </a:rPr>
              <a:t>POOR HYGIENE: </a:t>
            </a:r>
            <a:r>
              <a:rPr lang="en-US" sz="1800" b="0" i="0" u="none" strike="noStrike">
                <a:effectLst/>
              </a:rPr>
              <a:t>Abused and neglected children may be consistently dirty and have severe body odor, or they may lack sufficient clothing for the weather.</a:t>
            </a:r>
          </a:p>
          <a:p>
            <a:pPr marL="0" indent="0">
              <a:lnSpc>
                <a:spcPts val="2400"/>
              </a:lnSpc>
              <a:buNone/>
            </a:pPr>
            <a:r>
              <a:rPr lang="en-US" sz="1800" b="1">
                <a:solidFill>
                  <a:srgbClr val="001F60"/>
                </a:solidFill>
              </a:rPr>
              <a:t>RISK TAKING: </a:t>
            </a:r>
            <a:r>
              <a:rPr lang="en-US" sz="1800" b="0" i="0" u="none" strike="noStrike">
                <a:solidFill>
                  <a:srgbClr val="2E2C2F"/>
                </a:solidFill>
                <a:effectLst/>
              </a:rPr>
              <a:t>Young people who are being abused may engage in high-risk activities such as using drugs or alcohol or carrying a weapon.</a:t>
            </a:r>
          </a:p>
          <a:p>
            <a:pPr marL="0" indent="0">
              <a:lnSpc>
                <a:spcPts val="2400"/>
              </a:lnSpc>
              <a:buNone/>
            </a:pPr>
            <a:r>
              <a:rPr lang="en-US" sz="1800" b="1">
                <a:solidFill>
                  <a:srgbClr val="001F60"/>
                </a:solidFill>
              </a:rPr>
              <a:t>INAPPROPRIATE SEXUAL BEHAVIORS: </a:t>
            </a:r>
            <a:r>
              <a:rPr lang="en-US" sz="1800" b="0" i="0" u="none" strike="noStrike">
                <a:solidFill>
                  <a:srgbClr val="2E2C2F"/>
                </a:solidFill>
                <a:effectLst/>
              </a:rPr>
              <a:t>Children who have been sexually abused may exhibit overly sexualized behavior or use explicit sexual language.</a:t>
            </a:r>
            <a:endParaRPr lang="en-US" sz="1800">
              <a:solidFill>
                <a:srgbClr val="001F6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381" y="685799"/>
            <a:ext cx="5486399" cy="5486399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686652-658C-3D9E-BE6F-C4CE23D7DF59}"/>
              </a:ext>
            </a:extLst>
          </p:cNvPr>
          <p:cNvSpPr txBox="1"/>
          <p:nvPr/>
        </p:nvSpPr>
        <p:spPr>
          <a:xfrm>
            <a:off x="9901051" y="6296339"/>
            <a:ext cx="6192982" cy="38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800">
                <a:latin typeface="Judson" panose="02000603000000000000" pitchFamily="2" charset="0"/>
              </a:rPr>
              <a:t>CAC logo goes here</a:t>
            </a:r>
          </a:p>
        </p:txBody>
      </p:sp>
      <p:pic>
        <p:nvPicPr>
          <p:cNvPr id="2" name="Picture 1" descr="A child blowing bubbles&#10;&#10;Description automatically generated with medium confidence">
            <a:extLst>
              <a:ext uri="{FF2B5EF4-FFF2-40B4-BE49-F238E27FC236}">
                <a16:creationId xmlns:a16="http://schemas.microsoft.com/office/drawing/2014/main" id="{88A20D8C-929D-580C-5BF5-6125C954B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79" y="685798"/>
            <a:ext cx="5486399" cy="54863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9277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8e67726-b532-4b8d-bb4f-01c81fed4131">
      <UserInfo>
        <DisplayName>Grace Stewart</DisplayName>
        <AccountId>113</AccountId>
        <AccountType/>
      </UserInfo>
      <UserInfo>
        <DisplayName>Kate Flack</DisplayName>
        <AccountId>15</AccountId>
        <AccountType/>
      </UserInfo>
      <UserInfo>
        <DisplayName>Olivia Hubbard</DisplayName>
        <AccountId>12</AccountId>
        <AccountType/>
      </UserInfo>
      <UserInfo>
        <DisplayName>Jesse Sowards</DisplayName>
        <AccountId>798</AccountId>
        <AccountType/>
      </UserInfo>
      <UserInfo>
        <DisplayName>Caitlin Smith</DisplayName>
        <AccountId>13</AccountId>
        <AccountType/>
      </UserInfo>
      <UserInfo>
        <DisplayName>Charlie Persinger</DisplayName>
        <AccountId>14</AccountId>
        <AccountType/>
      </UserInfo>
    </SharedWithUsers>
    <lcf76f155ced4ddcb4097134ff3c332f xmlns="12a64dcf-f2d5-4c27-a25e-3a3388577b32">
      <Terms xmlns="http://schemas.microsoft.com/office/infopath/2007/PartnerControls"/>
    </lcf76f155ced4ddcb4097134ff3c332f>
    <TaxCatchAll xmlns="68e67726-b532-4b8d-bb4f-01c81fed413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6AE5BAE3B73C4C9B9A18274596DA6C" ma:contentTypeVersion="16" ma:contentTypeDescription="Create a new document." ma:contentTypeScope="" ma:versionID="33c901c44a54e3cd4d8565419378b1ea">
  <xsd:schema xmlns:xsd="http://www.w3.org/2001/XMLSchema" xmlns:xs="http://www.w3.org/2001/XMLSchema" xmlns:p="http://schemas.microsoft.com/office/2006/metadata/properties" xmlns:ns2="12a64dcf-f2d5-4c27-a25e-3a3388577b32" xmlns:ns3="68e67726-b532-4b8d-bb4f-01c81fed4131" targetNamespace="http://schemas.microsoft.com/office/2006/metadata/properties" ma:root="true" ma:fieldsID="10dd2df37f1e496cb65fbff4d253af8d" ns2:_="" ns3:_="">
    <xsd:import namespace="12a64dcf-f2d5-4c27-a25e-3a3388577b32"/>
    <xsd:import namespace="68e67726-b532-4b8d-bb4f-01c81fed41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64dcf-f2d5-4c27-a25e-3a3388577b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2958646-84f3-47a1-b0ed-f25e7b6867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67726-b532-4b8d-bb4f-01c81fed413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486b7a-5499-4cde-a72d-81bb733cdd98}" ma:internalName="TaxCatchAll" ma:showField="CatchAllData" ma:web="68e67726-b532-4b8d-bb4f-01c81fed41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4CB2CA-25B8-4C54-8029-F263F4B9BE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C7AEDA-8C6C-457B-A608-987EB5B0FB2F}">
  <ds:schemaRefs>
    <ds:schemaRef ds:uri="12a64dcf-f2d5-4c27-a25e-3a3388577b32"/>
    <ds:schemaRef ds:uri="68e67726-b532-4b8d-bb4f-01c81fed41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CD731D-A480-42D8-A4E6-60E6A6A19F4B}">
  <ds:schemaRefs>
    <ds:schemaRef ds:uri="12a64dcf-f2d5-4c27-a25e-3a3388577b32"/>
    <ds:schemaRef ds:uri="68e67726-b532-4b8d-bb4f-01c81fed41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Microsoft Macintosh PowerPoint</Application>
  <PresentationFormat>Widescreen</PresentationFormat>
  <Paragraphs>90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Judson</vt:lpstr>
      <vt:lpstr>League Gothic</vt:lpstr>
      <vt:lpstr>Office Theme</vt:lpstr>
      <vt:lpstr>The State We’re 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2022</dc:title>
  <dc:creator>Matt Cheuvront</dc:creator>
  <cp:lastModifiedBy>Stacy Deel</cp:lastModifiedBy>
  <cp:revision>2</cp:revision>
  <dcterms:created xsi:type="dcterms:W3CDTF">2022-02-25T19:36:31Z</dcterms:created>
  <dcterms:modified xsi:type="dcterms:W3CDTF">2022-10-24T18:27:41Z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0x010100E66AE5BAE3B73C4C9B9A18274596DA6C</vt:lpwstr>
  </property>
  <property fmtid="{D5CDD505-2E9C-101B-9397-08002B2CF9AE}" pid="3" name="MediaServiceImageTags">
    <vt:lpwstr/>
  </property>
</Properties>
</file>